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5" r:id="rId5"/>
    <p:sldId id="268" r:id="rId6"/>
    <p:sldId id="267" r:id="rId7"/>
    <p:sldId id="266" r:id="rId8"/>
    <p:sldId id="264" r:id="rId9"/>
    <p:sldId id="259" r:id="rId10"/>
    <p:sldId id="263" r:id="rId11"/>
    <p:sldId id="262" r:id="rId12"/>
    <p:sldId id="269" r:id="rId13"/>
    <p:sldId id="261" r:id="rId14"/>
    <p:sldId id="271" r:id="rId15"/>
    <p:sldId id="260" r:id="rId16"/>
    <p:sldId id="273" r:id="rId17"/>
    <p:sldId id="272" r:id="rId18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1054B-6456-4B5C-ADD9-CB145F42C1F7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F34C2-A802-45F3-A453-D5CEFEE37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81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58047-32FD-4C28-97A4-90DF8EB93D10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555A0-4A48-4808-9A0C-BB7C3047B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9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55A0-4A48-4808-9A0C-BB7C3047B4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87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55A0-4A48-4808-9A0C-BB7C3047B44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69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55A0-4A48-4808-9A0C-BB7C3047B44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543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55A0-4A48-4808-9A0C-BB7C3047B44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2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55A0-4A48-4808-9A0C-BB7C3047B44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3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55A0-4A48-4808-9A0C-BB7C3047B44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38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55A0-4A48-4808-9A0C-BB7C3047B44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20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55A0-4A48-4808-9A0C-BB7C3047B44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0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55A0-4A48-4808-9A0C-BB7C3047B4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7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55A0-4A48-4808-9A0C-BB7C3047B44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6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55A0-4A48-4808-9A0C-BB7C3047B44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55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55A0-4A48-4808-9A0C-BB7C3047B4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78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55A0-4A48-4808-9A0C-BB7C3047B4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56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55A0-4A48-4808-9A0C-BB7C3047B4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2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55A0-4A48-4808-9A0C-BB7C3047B4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2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55A0-4A48-4808-9A0C-BB7C3047B44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20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0BF0-CEAE-4C3E-BDEB-9F95068FEC7E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396-A356-4441-B300-10AB14AB1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3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0BF0-CEAE-4C3E-BDEB-9F95068FEC7E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396-A356-4441-B300-10AB14AB1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2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0BF0-CEAE-4C3E-BDEB-9F95068FEC7E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396-A356-4441-B300-10AB14AB1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8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0BF0-CEAE-4C3E-BDEB-9F95068FEC7E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396-A356-4441-B300-10AB14AB1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6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0BF0-CEAE-4C3E-BDEB-9F95068FEC7E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396-A356-4441-B300-10AB14AB1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0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0BF0-CEAE-4C3E-BDEB-9F95068FEC7E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396-A356-4441-B300-10AB14AB1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0BF0-CEAE-4C3E-BDEB-9F95068FEC7E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396-A356-4441-B300-10AB14AB1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9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0BF0-CEAE-4C3E-BDEB-9F95068FEC7E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396-A356-4441-B300-10AB14AB1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8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0BF0-CEAE-4C3E-BDEB-9F95068FEC7E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396-A356-4441-B300-10AB14AB1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7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0BF0-CEAE-4C3E-BDEB-9F95068FEC7E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396-A356-4441-B300-10AB14AB1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5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0BF0-CEAE-4C3E-BDEB-9F95068FEC7E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1396-A356-4441-B300-10AB14AB1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30BF0-CEAE-4C3E-BDEB-9F95068FEC7E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31396-A356-4441-B300-10AB14AB1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69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" y="620688"/>
            <a:ext cx="914298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26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65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" y="764704"/>
            <a:ext cx="9154800" cy="51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30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54800" cy="51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21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51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Сводный отчет по сообщениям </a:t>
            </a:r>
            <a:br>
              <a:rPr lang="ru-RU" dirty="0" smtClean="0"/>
            </a:br>
            <a:r>
              <a:rPr lang="ru-RU" dirty="0" smtClean="0"/>
              <a:t>в ПОС</a:t>
            </a:r>
            <a:r>
              <a:rPr lang="ru-RU" sz="2000" dirty="0" smtClean="0"/>
              <a:t> с 01.01.2021 по 23.07.2021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40832"/>
              </p:ext>
            </p:extLst>
          </p:nvPr>
        </p:nvGraphicFramePr>
        <p:xfrm>
          <a:off x="457200" y="2195733"/>
          <a:ext cx="8229601" cy="3334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614"/>
                <a:gridCol w="728009"/>
                <a:gridCol w="645594"/>
                <a:gridCol w="696439"/>
                <a:gridCol w="464256"/>
                <a:gridCol w="473893"/>
                <a:gridCol w="734878"/>
                <a:gridCol w="736595"/>
                <a:gridCol w="659330"/>
                <a:gridCol w="659330"/>
                <a:gridCol w="556309"/>
                <a:gridCol w="563177"/>
                <a:gridCol w="563177"/>
              </a:tblGrid>
              <a:tr h="436940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</a:rPr>
                        <a:t>Количество сообщений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Многоквартирные дома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</a:rPr>
                        <a:t>Мусор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Теплоснабжение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Иное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Электроснабжение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Дворы и территории общего пользования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Благоустройство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Водоснабжение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Автомобильные дороги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Итого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</a:tr>
              <a:tr h="146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Исполнено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Исполнено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Исполнено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Исполнено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В работе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Исполнено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Исполнено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Исполнено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Исполнено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В работе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Исполнено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</a:tr>
              <a:tr h="49422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</a:rPr>
                        <a:t>АДМИНИСТРАЦИЯ ГОРОДСКОГО ПОСЕЛЕНИЯ ОКТЯБРЬСКОЕ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</a:tr>
              <a:tr h="52230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</a:rPr>
                        <a:t>АДМИНИСТРАЦИЯ СЕЛЬСКОГО ПОСЕЛЕНИЯ ПЕРЕГРЕБНОЕ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</a:tr>
              <a:tr h="74133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</a:rPr>
                        <a:t>АДМИНИСТРАЦИЯ МУНИЦИПАЛЬНОГО ОБРАЗОВАНИЯ ГОРОДСКОГО ПОСЕЛЕНИЯ ТАЛИНКА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</a:tr>
              <a:tr h="48860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АДМИНИСТРАЦИЯ ГОРОДСКОГО ПОСЕЛЕНИЯ ПРИОБЬЕ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dirty="0">
                          <a:effectLst/>
                        </a:rPr>
                        <a:t>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12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</a:tr>
              <a:tr h="38751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АДМИНИСТРАЦИЯ ОКТЯБРЬСКОГО РАЙОНА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>
                          <a:effectLst/>
                        </a:rPr>
                        <a:t>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dirty="0">
                          <a:effectLst/>
                        </a:rPr>
                        <a:t>13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</a:tr>
              <a:tr h="11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effectLst/>
                        </a:rPr>
                        <a:t>Итого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dirty="0">
                          <a:effectLst/>
                        </a:rPr>
                        <a:t>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dirty="0">
                          <a:effectLst/>
                        </a:rPr>
                        <a:t>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dirty="0">
                          <a:effectLst/>
                        </a:rPr>
                        <a:t>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dirty="0">
                          <a:effectLst/>
                        </a:rPr>
                        <a:t>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dirty="0">
                          <a:effectLst/>
                        </a:rPr>
                        <a:t>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dirty="0">
                          <a:effectLst/>
                        </a:rPr>
                        <a:t>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dirty="0">
                          <a:effectLst/>
                        </a:rPr>
                        <a:t>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dirty="0">
                          <a:effectLst/>
                        </a:rPr>
                        <a:t>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dirty="0">
                          <a:effectLst/>
                        </a:rPr>
                        <a:t>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dirty="0">
                          <a:effectLst/>
                        </a:rPr>
                        <a:t>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dirty="0">
                          <a:effectLst/>
                        </a:rPr>
                        <a:t>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dirty="0">
                          <a:effectLst/>
                        </a:rPr>
                        <a:t>31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6" marR="5616" marT="561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63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Bf8AAAIwCAYAAAA4fhHAAAAgAElEQVR4XuzdB3hVRdoH8P+kFwIhgVQSIBEpUkNvAuqKIBYsWGHXxgqroigiduyrUhRcVFCwUBUFQRRQECxIVToEAgFCQgohJCE9me+ZIeEDAXOT3Nx7zrn/eZ77BJNzZt75zUme3fec844AGwUoQAEKUIACFKBAjQSklP4AGgAILv+q/l3xCQTgDcCn/Kut//YD4AGgEEB++Vf174IL/PtC31PHZlzsI4QoqdGkeTIFKEABClCAAhSgAAUoQAEKGFpAGDo6BkcBClCAAhSgAAWcJCClVMn6GACxABpdJLGvEvwNAahEvdnaib+7OQDgIIAEIcRhs02M8VKAAhSgAAUoQAEKUIACFKAAwOQ/rwIKUIACFKAABVxWQEoZdFaCXyX6K5L96mtjW2GklCgpKdGf0tLS8/6tfm7Lp6ys7Mxx4eHhCAwMRHZ2NjIzM3UoQogzn7/+99k/q/i3u7s71MfDw0N/dXNz01/VpwpNvUGQAODAX77q7wkhiqrQFw+lAAUoQAEKUIACFKAABShAAQcJMPnvIGgOQwEKUIACFKCAcwTKn+BvD6BleXK/Ismvvob8XVRFRUVQn+Li4vMS+mcn+VVi396tUaNGZ5L/6enp9u7+nBsBFTcEzr5B4OnpqW8aqE8lLfECNwe2CSH2VnYif04BClCAAhSgAAUoQAEKUIACtSfA5H/t2bJnClCAAhSgAAUcLCClVPX12wFQyf6Kj/rvC/5vHpW0r0jwX+hrbST1bSWp7eS/rXGotwXUDYCKmwHq69mfv+nnJIA/z/4IIdR/s1GAAhSgAAUoQAEKUIACFKCAAwSY/HcAMoegAAUoQAEKUMD+AlLK0PIE/9nJfvV0/3mtsLAQBQUFUF/PTvKrMj1GbUZJ/lfmU3FjoOKGgJeXF7y9vS9WWkiVCPoDwNbymwL6qxAir7Jx+HMKUIACFKAABShAAQpQgAIUqJoAk/9V8+LRFKAABShAAQo4QaD8if5+AIYCUDV21FP9qmzPeS0/Px/qo5L9Ff92Qsg1HtIsyf+LTVS9MaBuApz9UTcILtK2AdgBwBfAW0KIdTUGZAcUoAAFKEABClCAAhSgAAVcXIDJfxe/ADh9ClCAAhSggBEFyjfi7QGgV/mn51/jVJvj/jXJr57st0oze/L/QuugNiI++2ZAxVsCFzj2BIBfAfxS/vVXIYT9N1awysXCeVCAAhSgAAUoQAEKUIACFLiAAJP/vCwoQAEKUIACFHC6gJSyAQCV7FdJfpXwV/8+px04kI+YGF9kZWUhLS1Nl++xcrNi8v9i66VuAqj5qpsDB44WIyby3DcEpESOEPpGwNk3A4xbs8nKFybnRgEKUIACFKAABShAAQqYRoDJf9MsFQOlAAUoQAEKWEdAShlyVrJfJfy7nz07KYFffjl55vPrrycxeHADzJzZQtft37dvn3UwLjITV0r++/j4IDIyEnkFZRg0Ogkh9d3ROtZbf9rEeiO2kddflU5d4M0A67z2YfmrmxOkAAUoQAEKUIACFKAABRwhwOS/I5Q5BgUoQAEKUIACkFL2BnA1gKsAdDubpKxMnkn0r117EmvXZiE/v+wcNSGAsrK++nt79uyBkTfrtcdyu1Lyv0GDBqhXrx427ynAmHfTzuNrEHj6ZoC6EaC+Nos672ZAAYCfAHwHYJkQYr891oB9UIACFKAABShAAQpQgAIUMLMAk/9mXj3GTgEKUIACFDCwgJRSbd46sDzhr5L+TSrCLSmR+Pnn00n+NWuyoBL+paWVl3Q/ebI36tZ1x6FDh5CTk2Pg2dc8NFdK/qu5qr0AZn+fjY++yaoUL6ie+5kbAepmQPPo824GrFc3AdTNACHExko75AEUoAAFKEABClCAAhSgAAUsKMDkvwUXlVOiAAUoQAEKOEtAShkNYACAa6REfyGgbgDolpCQj2++OY4lSzKwenXlCd4LzWHjxo7o1CkA6enpSE1NddY0HTKuKyX/mzZtCjc3Nzz7fjp+25ZfZd/6Ae7o1MoHXdTnMl8E+Lmd3UcCgCXlbwSsrHLnPIECFKAABShAAQpQgAIUoIBJBZj8N+nCMWwKUIACFKCAUQSklHHlT/irpP85G/WuX5+NJUtUwv84tm3LrXHIb78di8cfj0Jubi4SExNr3J+RO3CV5L/a5DcmJkYvxc1jj+JETmmNl0XdBOh8mS+6tfZFZEOPs/vLLr8RoG4GfCuEqPlFWeNo2QEFKEABClCAAhSgAAUoQIHaEWDyv3Zc2SsFKEABClDA0gJSyn8AGFSe9L/k7MkuW3Y62b906XEkJdl3D9YuXepi/fo4lJWVYdeuXZY2dpXkf0BAAEJCQnAktRj/HJ9i9zW9NNpLvw3QvbUvWjY9rzzQ8vKbAQuEEOl2H5wdUoACFKAABShAAQpQgAIUcKIAk/9OxOfQFKAABShAATMJSCnbALit/HMm4X/iRIlO9C9dmqGT/n/dqNfecywp6QN3d4H9+/ejoEDt82rN5irJ/7CwMPj7+2Pl+lN4/ZPjtbqYoUEe6NraR78RoD5/aUsBzBZCzKvVINg5BShAAQpQgAIUoAAFKEABBwkw+e8gaA5DAQpQgAIUMKOAlLI+gKEAhgDoWTGHlJQizJ+fppP+P/54wqFTO3y4O6KivJGcnIzMzEyHju3IwVwl+d+4cWN4eHjg3fknsGiN4zZx9vES+gZAr/Z+uKKT39lLmwdgLoA5QohVjlxzjkUBClCAAhSgAAUoQAEKUMCeAkz+21OTfVGAAhSgAAUsIiClvBnAnQBuqphSaanE3LlpmDcvDd9+W7tPaP8d4zfftMF11wXjxIkTOHr0qEXEz5+GqyT/Vb1/Vfd/xH+PYe+hIqesp5+Pm74BcGVnf7Rr5n12DAcAqDcB1I2AnU4JjoNSgAIUoAAFKEABClCAAhSopgCT/9WE42kUoAAFKEABqwlIKbuWP+V/B4CgivmtWJGpE/7z56cjL6/mm7HW1O3BByMwbdqluuSPKv1j1eYKyX9vb2+oeRYWSwwYdcQQSxkV6qlvBKiP+vdZbV35GwFzhRAZhgiWQVCAAhSgAAUoQAEKUIACFPgbASb/eXlQgAIUoAAFXFhAShlZnvAfBqBlBcUff+Tqsj7qk5horLr6Xl4ChYV9dKi7d+9Gaanzb0jUxiXkCsn/4OBgBAYGYuu+Qjw2KbU2GGvUZ/tLffRNgH4d/eDv63Z2X1+rNwKEEAtqNABPpgAFKEABClCAAhSgAAUoUIsCTP7XIi67pgAFKEABChhVQEqpsucjy2v56zCPHi3Uyf4FC9Kxfn22UUPXceXk9EadOu5ITExEbm6uoWOtbnCukPyPjIyEj48P5q3IxoeLsqpLVevnCQFc0clf3wTo0facjYKTAXygPkII4929qHUZDkABClCAAhSgAAUoQAEKGFmAyX8jrw5jowAFKEABCthZQEp5L4ARADpVdP3556lYsCANS5Y4r45/Vaf5xx+d0L59HaSlpemPFZsrJP+bNm0KNzc3vPBhBn7+U+2za/zWINBd3wS4orM/mkd7nR3wzPKbAOuNPwtGSAEKUIACFKAABShAAQq4ggCT/66wypwjBShAAQq4tICUMgrAv8uf9K+vMNRT/jNmpOhPUlKh6XymTGmGhx6KRE5ODg4dOmS6+G0J2BWS/7GxsZpiyNNHkZFlvvJNnVv54NqedXB5B7+zl3R1+U2A+basM4+hAAUoQAEKUIACFKAABShQWwJM/teWLPulAAUoQAEKOFlAStm3POl/e0Uov/56Uif8Z8065uToajb85ZcHYs2a9rrev6r7b8Vm9eR/QEAAQkJCkJJRgrueV9VzzNuiwzz1TYBBverA1/vM/7w+eFZJIOPWNDIvOyOnAAUoQAEKUIACFKAABSoRYPKflwgFKEABClDAYgLlpX3Uk/5dKqY2Z04qPvwwBWvWWCcHWVraB25uAvv27UNhofneXqjssrN68j80NBR16tTBqk15eOXjjMo4TPFzL0+hbwJc17sOmoR7nh3z+wDeF0JsNcVEGCQFKEABClCAAhSgAAUoYAkBJv8tsYycBAUoQAEKuLpAeWmfB8uf9A9WHmlpxZg+PRkffJCMI0eslxxPTu6B8HAvHD16FCdOnLDcJWD15H90dDQ8PT3x3hcnsHB1juXWT20MfF2vOuja+pwNgr8H8LUQ4kPLTZgTogAFKEABClCAAhSgAAUMJ8Dkv+GWhAFRgAIUoAAFbBeQUkYDeALAwxVnbdiQjQ8+SMHHH6fY3pEJj1y2rC0GDAhCZmYmkpPNXTbmQvxWT/7HxMRACIGH3krFroPWuzlVsaYxkZ64rncAru9dB+L//5f3YQAvCCFmmfBXjyFTgAIUoAAFKEABClCAAiYRYPLfJAvFMClAAQpQgAJnC0gpmwIYDeChiu/Pn5+G999Pxk8/Wae0z9+t+qhRjTB58iUoKCjA/v37LXeBWDn57+XlhaioKJSWSvR/5AjKpOWW77wJ+fu6YfFbjeDmds6PdgF4Wwgx0/oCnCEFKEABClCAAhSgAAUo4GgBJv8dLc7xKEABClCAAjUQkFLGlif9R1Z0M2dOGiZMOIwtW3Jr0LP5Tg0MdMeJE7114Lt27UJZWZn5JvE3EVs5+R8UFIT69etjR0IhHpmQaql1u9hknv5XMK7q4q/LVG3evBndunXTGx6XN7VrtboJ8LFLYHCSFKAABShAAQpQgAIUoIBDBJj8dwgzB6EABShAAQrUTEBK2QzAYwBGVPT0+eepePvtI9i61bWS/mdLnjrVG35+7khMTERurrUcrJz8j4yMhI+PD774MQfTFlpvv4YL/bZ//04U1IbAixcvxp9//qkPad++vb4JoDY/Lm97ym8CfFSzvxg8mwIUoAAFKEABClCAAhSgAMDkP68CClCAAhSggIEFpJTNATwKQG3mq9unnx7TSf/t208ZOHLHhLZ9e2e0bu2P1NRUpKenO2ZQB41i5eR/kyZN4O7ujpc+ysBPm/McJOq8YUbcXB+3XhmA48ePY+rUqecF0q5dO3Tv3v3smwB7y28CzHBe1ByZAhSgAAUoQAEKUIACFDC7AJP/Zl9Bxk8BClCAApYUkFK2LH/S/4GKCc6adTrpv3Mnk/4VJh980BzDh4cjJycHhw4dstS1YOXkf2ysql4F3PFsMlIzSyy1bheazDcTGqGOrxtWrFiBdevWXXS+bdu21TcBwsLCKo6JL78JMN3ySJwgBShAAQpQgAIUoAAFKGB3ASb/7U7KDilAAQpQgALVF5BSxgB4GsB9Fb18/HGKTvrv3m39J6SrKnf11UFYvrwtSkpKsGePqphinWbV5L+/v79ObqdlluD2Z5Ots2AXmcltV9XFv28KRF5eHiZPnozi4uJK59ymTRt9EyA8PLzi2H3lNwE+rPRkHkABClCAAhSgAAUoQAEKUKBcgMl/XgoUoAAFKEABAwhIKd0AvADgOZSX5Zs+PQUTJhzB3r1M+v/dEpWW9oWbGxAfH4+ioiIDrKZ9QrBq8l9tchsQEIA1W/IwfkaGfbAM3MsXr0ciuJ471q5di9WrV1cp0tatW6NHjx5n3wTYCOBFIcSyKnXEgylAAQpQgAIUoAAFKEABlxRg8t8ll52TpgAFKEABIwlIKe8vT/pHq7hmz07F+PGJ2Lcv30hhGjaW1NQeCAnxQlJSErKysgwbZ1UDs2ryPyoqCl5eXnj/qyws+CG7qiymOv7Kzv545p5glJWV6af+VXmq6jR1E6BPnz5o0KBBxelfld8E2F6d/ngOBShAAQpQgAIUoAAFKOAaAkz+u8Y6c5YUoAAFKGBAASnlVeVP+/dS4f3yy0m88EIiVq06YcBojRvSypXtcNVV9fVmqikpKcYNtIqRWTX5HxMTAyEERk1Mxfb9hVVUMdfhn74YgUYhHtiwYQO+++67Ggev3gLo27cvPD09K/p6p/wmgHXuetVYiR1QgAIUoAAFKEABClCAAhUCTP7zWqAABShAAQo4WEBKqXY7fVntd6qGTkoqxPPPH8TMmcccHIk1hnvyySj897+xyM/PR0JCgjUmBcCKyX+VtI6O1i+4oP8jR1BcIi2zXn+dSNtLvDF5dKj+9rRp05CWlmaXufr6+uobAF26dKno76T6eyKEmGCXAdgJBShAAQpQgAIUoAAFKGAZASb/LbOUnAgFKEABChhdoLyu/6sAnqqI9aWXEvXT/mzVFwgP90Zycnfdwc6dOyGlNRLKVkz+169fH0FBQdidWIT/vGntm13TngpD82gvbN++HV99par02LeFhoaiX79+aN68eUXHO8pvAiyw70jsjQIUoAAFKEABClCAAhQwqwCT/2ZdOcZNAQpQgAKmEpBSDgfwEgD9KPAnnxzDc88dxJEj1i574qhFys+/HD4+bjh48CBOnTrlqGFrdRwrJv8jIiKgnlz/anUOpn5h3fJWDet7YP6rEfr6mDlzJg4fPlxr18qll16qbwKEhYVVjKE2A1ZvAvxea4OyYwpQgAIUoAAFKEABClDAFAJM/ptimRgkBShAAQqYVaC8rr962l/X6FizJgvPPntQ1/dns5/A7t1d0KKFH44dO4aMjAz7dezEnqyY/G/SpAnc3d3x6szj+HGjNW7SXOgSeevhEHRs6YN9+/Zhzpw5DrmKOnfujCuuuAI+Pj4V431QfhPgqEMC4CAUoAAFKEABClCAAhSggOEEmPw33JIwIApQgAIUsIKAlDIAwGQA96r5JCYW6KT/7NmpVpie4eYwc2YL/OtfYcjOzq7Vp6wdOXErJv9jY9V2F8DdLyQjOb3EkZwOHeuH96LhJoC5c+ciPj7eYWOrGyvqLYCePXtWjJmvyowJId51WBAciAIUoAAFKEABClCAAhQwjACT/4ZZCgZCAQpQgAJWEZBSDi1P/AepOamk/6uvHrLK9Aw5j+uvD8bixW1QXFyMvXv3GjLGqgZlteS/v7+/Lk1z/GQpbh1n3YfRn703GFd08kdSUhI++uijqi67XY5X+yqotwAuu+yyiv5+KL8JsNkuA7ATClCAAhSgAAUoQAEKUMAUAkz+m2KZGCQFKEABCphBQErZGMBEADepeL/99jgefXQ/9u9XD9+y1bZAWVlfCAH9pHVRUVFtD1fr/Vst+d+wYUPUrVsXv2zNx/MfpNe6n7MGWP5uFDw9BBYtWoStW7c6Kww9bqtWrXDNNdcgIEC9iKTbeCHEi04NioNTgAIUoAAFKEABClCAAg4TYPLfYdQciAIUoAAFrCwgpXwYwDsARE5OqU76f/xxipWnbLi5paf3RIMGnjhy5AhOnjT/ngpWS/5HRUXBy8sL0xdlYe6KbMNdP/YI6KEh9XFT3wC978R7771njy5r3Iebm5u+AaD2BChvfwB4Ugih3gZgowAFKEABClCAAhSgAAUsLMDkv4UXl1OjAAUoQIHaF5BSdgAwAUA/NdonnxzD6NEJyMwsrv3BOcI5Aj/91B59+gTi+PHjSEkx/40XqyX/Y2JiIITA6Mlp+DO+wJJX79KJjeDn44bvv/8e69evN9QclX///v0REhJSEdcUAGOFEHw1yVArxWAoQAEKUIACFKAABShgPwEm/+1nyZ4oQAEKUMDFBKSULwDQJTQOHizAY4/tx+LFGS6mYJzpPvdcE7z0UhPk5eXhwIEDxgmsmpFYKfmvNqJt0qSJlhj42BEUFMpqqhj3tDv718X9NwQiNzcXkydPRmlpqSGDVXsB9O7duyK2wwDGCCEWGDJYBkUBClCAAhSgAAUoQAEK1EiAyf8a8fFkClCAAhRwRQEp5ZUA3gKgnvrHhAlHMGZMAqT18pmmWt6YGF8kJHTVMe/cuRPS5AtipeR/YGAggoODEX+4CA++ccxU15WtwX75RiSC6rpjzZo1+Omnn2w9zSnHRURE4Oqrr0bjxmqbEt3mlJcCsu5OzE6R5qAUoAAFKEABClCAAhRwrgCT/8715+gUoAAFKGAiASmlV3nS/xEV9saNOXjiiQSsXZtlollYO9SCgsvh7e2mn/xXbwCYuVkp+a+Szb6+vli8NhfvzMs087JcMPb+3fwxdliwftpfPfWvnv43Q+vRowf+8Y9/VIR6qvwtgGlmiJ0xUoACFKAABShAAQpQgAKVCzD5X7kRj6AABShAAQqop8ivAaCSYrp2ybPPHsSrrx6ijMEE4uO7olkzX13zX9X+N3OzUvJflfxRpX/e+PQ4VvyucszWap+Pj0BEQw9d51/V+zdTCwoK0m8BNG/evCLs7wCMEELwD5yZFpKxUoACFKAABShAAQpQ4AICTP7zsqAABShAAQpUIiClfAnAc+qw5cszdYmf7dutl8C0woXw+ectcdddoTh58iSOHDli6ilZKfkfGxur1+Jf41NwONVam2F3uNQHEx49vYnue++9h4wMc+770aFDB/0WgHpDA8DJ8hsAc039S8TgKUABClCAAhSgAAUo4OICTP67+AXA6VOAAhSgwMUFpJSXAvgfAFXjH889dxCvvMKHYY18zQwZ0hDz51+GoqIixMfHGznUSmOzSvLfz88P4eHhyMopxU1jrVdS/oNxYWgW5YWtW7di0aJFla6rkQ8ICAjAtddee/ZbAO8JIR4ycsyMjQIUoAAFKEABClCAAhS4uACT/7w6KEABClCAAhcQkFL+U0r5vhDCJz4+DyNGxGPVKtb2N8PFImVfHebevXtRXGzep8ytkvxv0KAB6tWrh3Xb8/HMtHQzXEI2xxjRwAOfvxShj//4449N/7ZJxcT/shfAH+VvAay3GYYHUoACFKAABShAAQpQgAKGEGDy3xDLwCAoQAEKUMAoAlJKbwDvAhiuYpo16xiGD1dJZGmUEBlHJQKZmb1Qv74HDh8+jOzsbNN6WSX5HxUVBS8vL3y85CQ+/05Vk7FOmzAqBB2a++i3TObOtVaFHLVuAwcORFhYWMWCPS6EmGid1eNMKEABClCAAhSgAAUoYH0BJv+tv8acIQUoQAEK2CggTz8yPgVA69JSiQcfjMeMGSk2ns3DjCLw668d0KNHPV17/dixY0YJq8pxWCX537RpU7i5ueHJKWnYtLugyg5GPcFNACunRkMIYM6cOdi3b59RQ61RXOoGQOfOnSv6WFj+FoC1XuGokRBPpgAFKEABClCAAhSggHEFmPw37towMgpQgAIUcKCAlHIcgNfUkD//fBIPPLAXe/fmOTACDmUvgVdeaYpnnmmMU6dO4eDBg/bq1uH9WCH5r5L+Kvmv2vWPJyE3v8zhjrU14Av3N0CfOD/9hsnMmTNraxhD9Nu6dWu9F4CPj4+KR91RGyGEMPcGB4aQZRAUoAAFKEABClCAAhSoXQEm/2vXl71TgAIUoIDBBaSUTcrL/FynQn399cN4+ukDBo+a4f2dwGWX+WPHjs6QUmLnzp2mxbJC8l/V+lc1/xOSivDAa+Z9C+NCF9Hyd6Pg6SHw1VdfYfv27aa9zmwNvG7duvoGwKWXqn3QdXtLCPGkrefzOApQgAIUoAAFKEABClDA8QJM/jvenCNSgAIUoIBBBKSUd5Qn/hskJxfqp/2XLcs0SHQMoyYCRUV94OkpkJCQgPz8/Jp05bRzrZD8Dw8Ph5+fH5b+kouJc6zzuzXqtiDc0KcO0tLSMG3aNKddI84YuGfPnrjqqqsqhv6t/C2Abc6IhWNSgAIUoAAFKEABClCAAn8vwOQ/rxAKUIACFHBJASmlql19k5r8ggVpuP/+vcjJKXVJCytO+sCBbmja1AcpKSk4fvy4KadoheR/48aN4eHhgbc/z8Sy33JNuQ4XCvrbiY3g6+OG7777Dhs2bLDMvGydSHR0tN4MODQ0tOKUkUII17oLYisWj6MABShAAQpQgAIUoIATBZj8dyI+h6YABShAAccLSCmDAXwGYEDF6IMGbce335ozQex4QXOMuGBBK9x6awiysrKQlJRkjqD/EqUVkv+xsbF6Vve9koKDycWmXIe/Bj10YD3cM6gecnJyMGnSJF1eyhXbPffcA3UT4Kw2QQjxhCtacM4UoAAFKEABClCAAhQwqgCT/0ZdGcZFAQpQgAJ2F5BS9gDwOYCmRUVFuhyMqkmemlqEDh02ISWlyO5jskPnCAwbFopPPmkJtc7x8fHOCaKGo5o9+a82h42MjEROXhlueMKcN2AutIRf/TcSgQHuWL16NdauXVvDVTbn6VdffTW6d++ug39mFfDqFWfm8S2AB4QQKeacGaOmAAUoQAEKUIACFKCAtQSY/LfWenI2FKAABShwEQEp5b0APlI/Vk+D79q1C8XFxTqB5eXlhe+/z8SAASxbbaULSMq+ejp79uxBSUmJ6aZm9uS/2uhX3VzbsKsAT01NM53/hQIe2LMOnrgrSP/tmDx5MvLy8iwxr6pMomnTphg6dCiEEJi8Hpj0O9AlEninPxARoHs6COBeIcRPVemXx1KAAhSgAAUoQAEKUIAC9hdg8t/+puyRAhSgAAUMJiClfBPAGBXW0aNHsX///jMR1qlTB3FxcTqR9dprh/DMMypvxWYFgaysXqhXzwOHDx9Gdna26aZk9uS/it/b2xuffnsSs749aTr/CwU8++UIhAd7YN26dVixYoUl5lTVSYwdOxbqrY4fDgD3Lfn/s+v7AO9cA/RpfOZ73Aegqrg8ngIUoAAFKEABClCAAnYWYPLfzqDsjgIUoAAFjCMgpaxbXubnOhXVvn37kJycfF6AalPSJk2a6O/fcstOLFyYbpxJMJJqC6xf3xFdugQgPT0dqamp1e7HWSeaPfmvnhB3c3PDuPfSsX5nvrMY7TZu55Y++O/DIbq/qVOnmnYj6ZqAPPDAA4iIiMCxXGDAHCDzAsv6XG/g/rgzo0wVQjxckzF5LgUoQAEKUIACFKAABShQfQEm/6tvxzMpQAEKUMDAAlLKLuWJ/2aq7vvu3bt1uZ+LtbZt26J+/frIzi7R9f8PHCgw8OwYmi0Cb74Ziz715tkAACAASURBVDFjopCbm4vExERbTjHUMWZO/qs3aWJiYrTn4CeTcDK3zFC21Qlm+tNhiG3khT///BOLFy+uThemPufaa69Fp06d9ByGLgLWHrr4dG67DHjzqjM/Xw3gn0KII6YGYPAUoAAFKEABClCAAhQwoQCT/yZcNIZMAQpQgAJ/LyClHAbgE3WUSvirxL+6AVBZ69atmy5T8tNPWejX78/KDufPDS7QsWMANm3qiLKyMr3Hg9mamZP/devWRcOGDZGYUox7Xzb/3q/RYR6Y9XyEvoRmzJihy4e5UmvRogVuu+02PeX//gr8b1Pls48LAyb1B5oE6mPVqze3CSHWVH4mj6AABShAAQpQgAIUoAAF7CXA5L+9JNkPBShAAQoYQkBK+RqAcSoYVeJHlfqxtfn6+qJz5866/v/EiUfw+OMJtp7K4wwqUFzcBx4eQu/zUFBgrrc5zJz8DwsLg7+/P75bdwpvfXbcoFeH7WFNeiwU7Zp5682j58+fb/uJFjly3LhxemP0pfuA/yyzfVJ1vE7fALj69Esgqg0VQnxuew88kgIUoAAFKEABClCAAhSoiQCT/zXR47kUoAAFKGAYASmlJwCVlRusglLJ3uo8nRsVFXWmXMnQobvx+efmqxVvmEUxQCCHDnVHdLS3vhGUmZlpgIhsD8HMyX+1j4aHhwcmzc3Ekp9zbZ+0AY/08hD47p0oCAHMnj37nA3DDRiu3UMaMWIEQkJCkJgFDJwDnCqu+hAv9QX+2e7MeeOEEG9UvReeQQEKUIACFKAABShAAQpUVYDJ/6qK8XgKUIACFDCcgJRS1eP4CkDX4uJiXebnxIkT1Y6zdevWCA4ORlFRGTp02Ixdu05Vuy+e6FyBr79ujRtvbKCvh+rcDHJm9GZO/qt6/+oNmuGvHcP+pMpLbjnTubKxxw9vgN7t/XDo0CHMmjWrssMt9fPBgwdD7Yei2q1fAhtqUO1oZCdgbM8zPO8JIR6yFBYnQwEKUIACFKAABShAAQMKMPlvwEVhSBSgAAUoYLuAlFJlpr4GEKM2dt25c6ddyrt07doVPj4++P33bHTvvsX2gHikoQQeeCACH354KQoLC6tUAsoIkzBr8l/93kRGRiKvoAyDRicZgbJGMayYEgUPd4GFCxdix44dNerLTCe3a9cON954ow55/BrgYztsg3JTi9NlgMrbIgB3CCHMVY/LTIvIWClAAQpQgAIUoAAFXF6AyX+XvwQIQAEKUMC8AlLKK8uf+K+rnuxWif/S0lK7TEiVLOnevTvc3NwwbVoyRo6Mt0u/7MSxAqrev6r7r5p6I8Re14cjZmHW5L96ayYwMBCb9xRgzLtpjqCqtTFG3xmEQb3qIDU1Fe+//36tjWO0jt3d3TF27Fh4enpi4W5g9Ar7RdgjCnj3GqChn+5zA4C7hRC2b85iv1DYEwUoQAEKUIACFKAABSwvwOS/5ZeYE6QABShgTQEp5W0A5qnZpaWl6cSuvVtERASaNWumu33ggb2YMSPF3kOwPwcIZGf3RkCAuy7bkpOT44AR7TOEWZP/Km5vb2/M/j4bH32TZR8MJ/WybFIUfLwFvv32W2zatMlJUTh+2IceekiXPtt7HBgwGyiV9o0hpj7wzjVA2xDdr3o9RG0E/JN9R2FvFKAABShAAQpQgAIUoACT/7wGKEABClDAdAJSSlUreooKXNVxV5v71lZr1aoVGjZsqLvv2HEztmwxT/K4tkzM1u/mzZ0QF1dH3yRSH7M0syb/mzZtqt+Yefb9dPy2Ld8s3OfFec+gehg6sB5OnjyJyZMnm3YeVQ381ltvhfq7p9r184CttbTnua/n6TcAro7RQ6nbC3cJIeZWNV4eTwEKUIACFKAABShAAQpcXIDJf14dFKAABShgKgEp5YsAXlBBJyYm6qe5a7t17twZfn5+2Lo1Fx06bIK081OwtR2/q/c/efIlGDWqEdSeEOqaMUsza/I/NjZWE9/y1FFkZtunDJcz1uzrNxuhXh03rFq1Cj///LMzQnD4mOpv3cCBA/W4T68CZm+v/RBe7gsMa3dmnH8LIT6s/VE5AgUoQAEKUIACFKAABVxDgMl/11hnzpICFKCAJQSklO8BGKkms2/fPiQnJztkXkII9OrVSz/NPHPmMdx77x6HjMtB7CPQq1c9/PxzB13vvzbKQ9knyvN7MWPyPyAgACEhITiSWoJ/jnfM72dt+F/Xuw4euyMIRUVFmDRpkl02Ea+NOO3Zp7+/Px577DGoev8q6a+S/45qj3UDHu16ZrTHhRATHTU2x6EABShAAQpQgAIUoICVBZj8t/Lqcm4UoAAFLCQgpZwPYIia0q5du5Cenu7Q2YWGhqJFixZ6zIcf3oepU486dHwOVjOBkpI+cHcXukRUQUFBzTpz0NlmTP6HhYVBJZFXrj+F1z857iAp+w8z95UIhAZ54LfffsPKlSvtP4ABexw1apTeqFmV+VHlfhzd/t0ReLrXmVFfFEKMd3QMHI8CFKAABShAAQpQgAJWE2Dy32oryvlQgAIUsJiAlLIegK8B9CspKdGJ/xMnTjhlls2bN4dKbqrWq9cf+PXXk06Jg4NWXSApqTsiI731HhHOun6qGrUZk//R0dHw9PTEu/NPYNEac+6P0a2NL14bcXqfj3fffdc010tVr6+zj7/jjjtw6aWXorQMGDAHeqNfZ7ShbYFX+p0Z+W0hxBhnxMExKUABClCAAhSgAAUoYBUBJv+tspKcBwUoQAELCkgpVfHwRQBa5+fn68S/qtvuzNapUyf9ZPPevXm6/n9+fpkzw+HYNgosXdoG114brBO56gaAGZoZk/8xMTFQZbJG/PcY9h4qMgPzeTF+9Gw4mkZ4YsuWLViyZIkp51CVoHv27ImrrrpKnzJ6BbBwd1XOtv+xN7cEJl59pt/3hRAj7D8Ke6QABShAAQpQgAIUoIBrCDD57xrrzFlSgAIUMJ1AeeJ/OYDY7OxsXavdKOVaVLLMw8MDc+em4c47d5nO1hUDfuihSEyZ0kxfQ6r0jxma2ZL/Xl5eiIqKQmGxxIBRR8xAfF6MMRFemPHs6bd7pk+f7rB9RZyFFRwcjJEjR+r9TD7+Exi/xlmRnDvuwEuAadee+d5sIcTdxoiMUVCAAhSgAAUoQAEKUMBcAkz+m2u9GC0FKEABlxA4O/GflZWFHTt26M1ajdJUwqx169Y6nCefTMBbb5kz0WkUT0fEUbeuO06e7K2HUm+QlJUZ/40NsyX/g4KCUL9+fWzdV4jHJqU6YlntPsY7j4eiTay3vtm4YMECu/dvtA5Hjx4NtUnz+qPAkC+NFV3fxsD71wK+njquxQBuFUIUGytKRkMBClCAAhSgAAUoQAFjCzD5b+z1YXQUoAAFXE7A6In/igVp1qwZIiIi9H9eddVW/Pijc/YhcLkLpAYTzs3tDX9/dyQmJjq9fJQt0zBb8j8yMhI+Pj6YtyIbHy7KsmWKhjrGz8cNSyY2gvofx5999hkOHDhgqPjsHcywYcPQtGlTnCoGBs4BEg24ZF0igfcHAsF+evY/ArheCJFnbwv2RwEKUIACFKAABShAAasKMPlv1ZXlvChAAQqYUMAsif8K2ri4OP3U7KFDBYiL24TMzBITqrtOyFu3dkbbtv5ITU1Fenq64SdutuS/SiSr8jEvfJiBn/80X372lQcbokdbXxw8eBCffvqp4a+PmgTYr18/XH755bqLkcuAb/fVpLfaPbd1yOk3AKLq6nFWArhOCFFYu6OydwpQgAIUoAAFKEABClhDgMl/a6wjZ0EBClDA9AJmS/xXgPfo0QOenp5YtCgDgwfvMP06WHkC//vfpRgxIgI5OTk4dOiQ4adqtuR/bKzanxu4/ZmjSDthnDJdti70yilRcHcX+OKLL3RpKKs29cbS/fffrzdm/t8m4L+/Gn+mLRoAH18PRAboWL8vvwHAu63GXzpGSAEKUIACFKAABSjgZAEm/528AByeAhSgAAUAsyb+1doFBgaiXbt2ehmff/4gXn7Z+EllV73mrrqqPlaubIeSkhLs2bPH8AxmSv7XqVMHoaGhSMkowV3PJxve9q8BPnF3EAb2qINjx47hgw8+MF38VQn4iSeegL+/P9YeAoYuqsqZzj32sobAR9cD4XV0HN+W3wCQzo2Ko1OAAhSgAAUoQAEKUMDYAkz+G3t9GB0FKEABywuYOfFfsTgxMTGIiorS/zlo0HZ8++1xy6+bWSdYWtoXbm7Avn37UFho7MohZkr+q8S/ugGwalMeXvk4w3SXx3eTo+DtJbB06VJs3rzZdPHbGvC9996r/1Zl5gMD5gDHcm090xjHtQk5/QZAiL+O5xshxA3GiIxRUIACFKAABShAAQpQwJgCTP4bc10YFQUoQAGXELBC4r9iodq3b4969eohLa0IHTpsQnJykUusodkmmZLSA2FhXkhKSkJWlgF3OD0L1EzJ/+joaF3+6r0vT2DhqhxTXRb3Xx+IO6+pq6+Hd955x1SxVyXY/v37o1u3bvqU+5YAP5h0P+P2YcBH1wENTm8CvEgIMbgqDjyWAhSgAAUoQAEKUIACriTA5L8rrTbnSgEKUMBAAlZK/Fewdu/eHV5eXvj++0wMGLDNQNoMpUJg+fJ2uPrq+sjMzERysrHL05gp+a/eflE15B9+OxU7Dxj7jYq//jYseqsR6vq74YcffsCvv5qgAH41fp3V+tx99916jSb9DkxeX41ODHRKXPjpNwDq++igFgohbjFQeAyFAhSgAAUoQAEKUIAChhFg8t8wS8FAKEABCriOgBUT/2r1VNmTuLg4nWB77bVDeOaZg66zqCaZ6eOPR+Htt2ORn5+PhIQEQ0dtluS/euJfPflfWiox4NEklJSapwz74L4BeHhIfRQUFGDSpEkoKrLmGztjx46Fj48PVhwAHlhi6Mve5uA6R5zeA6Cetz5lgRDiNptP5oEUoAAFKEABClCAAhRwEQEm/11koTlNClCAAkYRkFKq4virAcSqMhs7duxAaWmpUcKrcRyNGzdGkyZNdD+33roTX36ZXuM+2YH9BEJDvXDsWA/d4a5du1BWVma/zu3ck1mS//Xr10dQUBB2JBTikQmpdlao3e7mvRqJkPru+ol/9eS/Fdvw4cMRHh6O5Bxg4BzgRIF1Ztk18vQbAHW89JzmCiHutM7sOBMKUIACFKAABShAAQrUXIDJ/5obsgcKUIACFLBRQEqpijT8DKCTFRP/FQxt27aFSohmZ5fq+v8HDuTbKMTDHCGQl3c5fH3dcPDgQZw6dcoRQ1ZrDLMk/yMiIuDr64svfszBtIUnqjVXZ5zUu70vxg9vqIeePHkyTp486YwwanXMQYMGoWPHjnqMu74Gfjlcq8M5pfPujU7fAPDz1MNPE0KMdEogHJQCFKAABShAAQpQgAIGFGDy34CLwpAoQAEKWFVASvkdgGtyc3Oxbds2FBcXW3WqemNNb29v/PRTFvr1+9Oy8zTjxHbu7IxWrfyRmpqK9HTjvplhluS/etPF3d0dL32UgZ8255nmkpj5XDgah3ti8+bNWLp0qWnitjXQFi1a4LbbTlfCef0X4P3Ntp5pvuP6NQFm3XAm7teFEE+bbxaMmAIUoAAFKEABClCAAvYXYPLf/qbskQIUoAAFLiAgpfwUwNDCwkKd+M/LM0+SsDoLquprd+nS5fQGm5OSMHr0/up0w3NqQWDGjOa4775wZGdn4/Bh4z4KbZbkf2xsrF6lu55PRkpGSS2smP27vDTaC+8/FaY7/uCDD3Ds2DH7D+LkHseNG6c3IF8SDzykbrtavN3QHHj3mjOTfFII8ZbFp8zpUYACFKAABShAAQpQoFIBJv8rJeIBFKAABShQUwEp5UQAj6n66lu3btVJV1doUVFRiImJ0VMdOnQ3Pv/cXPXQrbpGgwYFY8mSNigpKcGePXsMO00zJP/9/f0RFhaGtMwS3P5ssmEt/xrY1CdC0SrGGzt3qn05vjRN3LYGOmLECISEhOBgFjBgNpBvjnsytk7vosfd3RZ4td+ZHw8XQkyvcafsgAIUoAAFKEABClCAAiYWYPLfxIvH0ClAAQqYQUBKOQ7AaypWtbnv8ePHzRC23WJs3bo1goODUVQkERe3CTt3GrfGvN0mbYKOysr6QgggPj4eRUVFhozYDMl/lWAOCAjAmi15GD8jw5COfw2qbh03LHqzkf72p59+qvd+sFIbPHgw1L4jqt3yBbDRPPdk7LIMIzsBY3ue6epWIYT17u7YRYqdUIACFKAABShAAQq4ggCT/66wypwjBShAAScJSCkfAPChGn7v3r2WLK1hC23Xrl2hygCtX5+Nbt222HIKj6llgbS0nmjY0BNHjhwx7EavZkj+q7dbVGmZ97/KwoIfzPFGz2sjG6Jba18cOHAAn332WS1faY7tvl27drjxxhv1oC+uAWa66HYjT/UERnTSDGUA+gshfnDsSnA0ClCAAhSgAAUoQAEKGEOAyX9jrAOjoAAFKGA5ASmlykB9rSamkmwqyeqqzcPDA927d4ebmxumTUvGyJHxrkphmHmvWtUe/foF6jdRUlJSDBPX2YGYIfmvylqpfS0enZiKbfsLDen416BWTo2GuxuwYMEC7N692xQx2xKkp6cnxowZA/X1i13AEyttOcu6x7x+JXBnaz0/9bqZugFg4S2PrbuOnBkFKEABClCAAhSgQM0EmPyvmR/PpgAFKECBCwhIKXsB+Fn9SCX9VfLf1VtERASaNWumGYYP34vp042ZcHaVdXr66cZ49dWmeuNpo16fRk/+q5tajRs31pfMgEePoLBIGv7yGTssGP27+SM5ORnTp1urHPxDDz2kS4ztzgAGzgHKjL8ctX69TBsIDDz9Zzeh/AaA+spGAQpQgAIUoAAFKEABlxFg8t9llpoTpQAFKOAYASllCwBrATQ8duyYLvfDdlqgVatWaNiwof53p06bsXlzDmmcJNCkiQ8OHuymR1ebvkppvEyp0ZP/gYGBp5PNiUX4z5vHnLSSVRv2u3ei4O0p8M033+CPP/6o2skGPnrIkCFo2bKljnDQXGB7moGDdXBoc24CekbpQX8D0EcI4SLbHzsYmsNRgAIUoAAFKEABChhSgMl/Qy4Lg6IABShgTgEpZXD5E/8tVTkVtcEv27kCnTt3hp+fH7ZuzdUbAJepitRsThEoKLgc3t5u+sl/9QaA0ZrRk//qbRZfX198tToHU784YTS+8+IZPjgQt/+jLjIzMzFlyhTDx2trgF26dMGAAQP04U/9CMzln91z6Pw9gcW3A82C9LfnCCHustWWx1GAAhSgAAUoQAEKUMDsAkz+m30FGT8FKEABAwlIKdcAuDw7Oxtbt25FGTPb562Oqo/es2dPuLu7Y9asY7jnnj0GWkHXCmXv3i649FI/vRF1RkaG4SZv9OR/kyZN9HX86szj+HHjKcP5/TWgb95uhDp+bli5ciV++009BG7+FhAQgFGjRul1+Hw78Mwq88+pNmbQsgHw9W2Ar4fu/XUhxNO1MQ77pAAFKEABClCAAhSggNEEmPw32oowHgpQgAImFZBSfgJgmHqCetu2bSgsNMfmn87gDg0NRYsWqjoS8Mgj+zBlylFnhOHyY376aUsMHRqKkydPGnJDaqMn/2NjY/U1NOzFZCSlGbuSyi1X1MXIWwKRn5+PiRMnoqTE2PHa+supEv+q/NKfx4Ab5tt6lmsed3UsMH3Qmbn/WwjxoWtKcNYUoAAFKEABClCAAq4kwOS/K60250oBClCglgSklOMAvKbqpqs62jk5rGVfGXXz5s0RFhamD+vV6w/8+uvJyk7hz+0scMstDfHFF5ehuLjYkHtTGDn5r0pXhYeH4/jJUtw6zvg3rxa8FokGge74+eefsWqVNR6Pv/POO/Um4sVlpzf4jT9u518QC3Z3fwfgucvPTKy/EGKFBafJKVGAAhSgAAUoQAEKUOCMAJP/vBgoQAEKUKBGAlLKmwAsVJ3s2bMHqampNerPlU7u1KkT/P39ER+fhw4dNiMvr9SVpm+IuZaV9YUQ0Ml/dRPASM3IyX+1cXXdunXxy9Z8PP9BupHYzoulb5wfnr+/gd7UedKkSZa4OdmrVy9ceeWVeq6PLQe+YvUwm6/BF/sA97TXh6cA6CeE4K70NuvxQApQgAIUoAAFKEABswkw+W+2FWO8FKAABQwkIKVsBWAjAL9Dhw4hMTHRQNGZIxRV/9/DwwPz5qXhjjt2mSNoC0V5/HhPBAV56rI/qvyPkZqRk/9RUVHw8vLC9MVZmLs820hs58XyyQvhiAr1xMaNG7Fs2TJDx2pLcMHBwRg5ciTc3Nww4w/g5bW2nMVjzhaYfh1wdYz+zu8A+gohWKeOlwgFKEABClCAAhSggCUFmPy35LJyUhSgAAVqX0BK6Q5gA4C49PR07NrFxHV11FUir3Xr1vrUJ59MwFtvHalONzynmgJr13ZA79719Ia/auNfIzUjJ/9jYmKgNq9+/J00/LG3wEhs58RyWVMvTBlzurzWtGnTkJaWZthYbQ1s9OjRUBv9/p4E3KbfuWKrqoC/J/DFrcBlDfWZ84QQd1S1Dx5PAQpQgAIUoAAFKEABMwgw+W+GVWKMFKAABQwoIKWcA+CO3NxcXee/rKzMgFGaIyRVtzsiIkIH+49/bMUPP5wwR+AWiHL8+CZ4/vkmUBtVHzhwwFAzMmry393dHU2aNNFWg0YnIa/AuL/77z0ZipZNvLFjxw4sXGj+TPmwYcPQtGlT5BYBA+YAh431soqhfn8qC6ZlA2DezUCgjz7yDSGE2ruGjQIUoAAFKEABClCAApYSYPLfUsvJyVCAAhRwjICU8nkA41XCXyX+1Q0AtpoJxMXF6ad5Dx8u0PX/MzONVX++ZrMz7tktW/pj167Ouh78zp07DRWoUZP/gYGBUG+sxB8uwoNvGOttibMXMKieO758PVJ/a9asWVClyczc+vXrh8svP71b7YhlwLJ9Zp6NMWK/sinw8fVnYrlbCDHbGJExCgpQgAIUoAAFKEABCthHgMl/+ziyFwpQgAIuIyClvE2VSVATVqV+VMkfNvsI9OjRA56enli0KAODB++wT6fspVKBwsI+8PISSEhIQH5+fqXHO+oAoyb/w8PD4efnh8Vrc/HOvExHcVR5nP8+1BCdW/li//79mD3b3DndyMhI3HfffbrU0nsbgTd/qzIHT7iIwPA44Jne+ofqLnZPIcQ2YlGAAhSgAAUoQAEKUMAqAkz+W2UlOQ8KUIACDhCQUrYr3+DXU23ua/YnaR1AVqUh6tWrh/bt2+tzXnghES+9xA2UqwRYzYP37++K2FhfpKSk4Pjx49Xsxf6nGTX537hxY71J9RufHseK30/Zf+J26vGHqdFwcwPmzZuHvXv32qlX53QzZswYfcPlp0PAPxc5JwYrjzrxauDmlnqG68pvAEgrz5dzowAFKEABClCAAhRwHQEm/11nrTlTClCAAjUSkFKqyshqg982qamp2LNnT43648kXFlAbqUZFRekfXnfddixdapxktFXXbO7cVrj99hBkZWUhKSnJMNM0avI/NjZWG937cgoSU4xZnurpfwXjqi7+OHr0KGbMmGGYNa1OIPfee6/+m5CRBwycA6Qa935LdaZniHN8PICvhpzZAPhDIcS/DREYg6AABShAAQpQgAIUoEANBZj8ryEgT6cABSjgKgJSygUAbs3JycGWLVtcZdpOmad6+l+9BZCWVoy4uE04erTQKXG4yqB33x2Kzz5riaKiIsTHxxtm2kZM/vv6+urNqbNySnHT2KOGsfprIN+/EwUvT4HFixfjzz//NGyclQXWv39/dOvWTR92zzfAqoOVncGfV1egQxiwcAjgfvr/HT0shJha3b54HgUoQAEKUIACFKAABYwiwOS/UVaCcVCAAhQwsICU8mUAz5aWlurEf15enoGjtUZo3bt3h5eXF5Yvz8Q117AEdW2vqpR99RDqjZaSkpLaHs6m/o2Y/G/QoIG+MbVuez6emWbM/T5G3Fwft14ZoEs4TZ1q3vytegto6NCh+lqZsA54V713xVarAne0Bt648swQfYUQa2p1QHZOAQpQgAIUoAAFKECBWhZg8r+Wgdk9BShAAbMLSCkHAFim5rFjxw5D1UQ3u+3fxe/v74+OHTvqDT5ff/0wnn76gJWn6/S5nTjRC4GBHjh8+DCys7OdHo8KwIjJf1V+Rt2U+njJSXz+3UlDOP01iCUTGsHf1w3Lly/H77//bsgYbQlq7Nix8PHxwfIEYPhSW87gMfYQGN8X+Jfa3QbYXV7//4Q9+mUfFKAABShAAQpQgAIUcIYAk//OUOeYFKAABUwiIKWsC0A9dt5Ybe6rNvllc5yA2li1SZMmesBbb92JL7805pPWjhOpvZHWrYtDt251kZ6eDrWnhRGaEZP/TZs2hZubG8ZOTcPGXQVGYDonhtv+URf/HhyIU6dOYeLEiSgrKzNcjLYENHz4cISHh+NoDjBgNnCSlb9sYbPbMfNvBro10t0tEELcZreO2REFKEABClCAAhSgAAUcLMDkv4PBORwFKEABMwlIKT8HcJfaCHXr1q1mCt0ysbZt2xb169dHTk4pOnTYhISEfMvMzUgTef31GDz1VLROGh88aIzC6kZL/qu3UFQpGtVuHJOE7FPGS6x/8Xokguu5Y+3atVi9erWRLjGbYxk0aJB+60e1O78Cfj1i86k80E4CsfVPbwAcqLa5B54TQrxip67ZDQUoQAEKUIACFKAABRwqwOS/Q7k5GAUoQAHzCEgpHwQwTUqJTZs2sc6/E5dObfjp7e2NNWuy0LeveTcvdSJhpUPHxQVg8+aO+knxXbt2VXq8Iw4wWvJf1fpXNf8TjhbjgVdTHEFQpTGu6uyPp+8J1muonvpXN3LM1lq2bIkhQ4bosF/7Bfhgs9lmYJ14r20G/G/gmflcIYQw590k6ywJZ0IBClCAyy7IuQAAIABJREFUAhSgAAUoUA0BJv+rgcZTKEABClhdQErZprzcD/bu3Ytjx45ZfcqGnp9K/Hft2lXX/580KQmjR+83dLxmDa64uA88PAQSEhKQn+/8NyyMlvwPCwuD2oti6S+5mDgn03DL/OmLEWgU4oENGzbgu+++M1x8tgQ0btw4vafC4r3AI9/bcgaPqU2BZ3oDw+P0COrVt85CiOLaHI99U4ACFKAABShAAQpQwN4CTP7bW5T9UYACFLCAgJTyZwC9VNJfJf/ZnC+gNlqtKLkybNhufPaZMerSO1/GfhEkJnZD48Y+SE5ORmam85PbRkv+qz0oPDw88PbnmVj2W6794O3QU9tmPpj8WIju6b333kNGRoYdenVsFyNGjEBISAgSTgAD5wAFJY4dn6NdWECV/+kYfvrSEkI8RCcKUIACFKAABShAAQqYSYDJfzOtFmOlAAUo4AABKeXrAJ5STz6rcj9m3TDTAVQOH6J169YIDg5GcbHU9f937jRfWROHo1VhwIULL8NNNzWE2uMiKSmpCmfWzqFGS/6rm0/q7ZMHXj2GhKNFtTPpavY67akwNI/2wrZt2/D1119XsxfnnTZ48GCo/T1Uu2kBsNl4VZWch+PkkduGAktuPxPEHUKIeU4OicNTgAIUoAAFKEABClDAZgEm/22m4oEUoAAFrC8gpRwEYImaqdrgVyVB2YwloMr/+Pj4YP36bHTrtsVYwZk8mvvuC8eMGc1RWFiIffv2OX02Rkr+q2suMjISOXlluOEJ598YOXtxQoM8MPeVCP2tjz/+GEeOmGuH3Pbt2+OGG27Q8T//E/AJ91Z3+u/eXwO4pz3wYh/9XfVKSQchhLF+CQwnxoAoQAEKUIACFKAABYwiwOS/UVaCcVCAAhRwsoCUMrC8zn9UYmIiDh065OSIOPyFBNzd3dGjRw+4ubnh/feTMWJEPKHsJODuDpSU9NW97dmzByUlzq27YqTkv3rjJDAwEBt2FeCpqWl2ErdPN289EoKOLXz0DZs5c+bYp1MH9eLp6Yknn3xSl1NasAsYs9JBA3OYKguozX/VJsAAvhZC3FTlDngCBShAAQpQgAIUoAAFnCDA5L8T0DkkBShAASMKSClV1uyOEydO6NIZbMYViIiIQLNmp7NQw4fvxfTprBFir9U6ebI36tZ11ze/cnJy7NVttfoxUvJfxaI2nv502UnMWnqyWvOpjZOEAFZOjYabAObOnYv4eHPdDHv44YcRFBSEXenAAHPdt6iN5TR0nw39gO/uAtRXAKOFEJMMHTCDowAFKEABClCAAhSgAAAm/3kZUIACFKAApJQj1WaGpaWlus5/QUEBVQwu0KpVKzRs2FBH2bnzZmza5NxEtcG5bA5v48aO6NQpAGlpafrjzGak5H/Tpk312yZP/y8dv+/IdybLOWM/d28w+nXy16V+VMkfM7UhQ4agZcuWOuRr5wI7nHu5mYnOabFecwnwwbVnhu8shNjktGA4MAUoQAEKUIACFKAABWwQYPLfBiQeQgEKUMDKAlLKdgD+VHNUpU5SU1OtPF1Lza1z587w8/PDtm256NBhM8rKpKXm54zJTJx4CR57rBFyc3Ohyl85sxkl+a82+VWb/ap289ijOJFT6kyWc8Ze/m4UPD2E3uTXTG8sdenSBQMGDNBzGfsDMG+nYUgZSCUCz18O3NdBH7RBCNGVYBSgAAUoQAEKUIACFDCyAJP/Rl4dxkYBClDAAQJSylUA+qWkpJiuZIYDeAw/RK9evaD2AZg16xjuuWeP4eM1eoA9etTDr792gHoLZvfu3U4N1yjJ/4CAAISEhCAxpRj3vmycElMPD6mPwX0DkJGRgffee8+pa1WVwZXnqFGj9O/tp9uA51ZX5WweawSBpXcAbUJ0JK8KIZ41QkyMgQIUoAAFKEABClCAAhcSYPKf1wUFKEABFxaQUj4KYJIq87NhwwZV/seFNcw5dVX6R5UAUu2RR/ZhypSj5pyIgaIuKekDd3eB/fv3O7UEllGS/2FhYfD398f3607hzc+OG2allk5sBD8fN3z//fdYv369YeKqLJBHH30U9erVw5YUYPCCyo7mz40o0DkC+PLWM5H1FEL8ZsQ4GRMFKEABClCAAhSgAAWY/Oc1QAEKUMBFBaSUqo7HXgAeu3btQnp6uotKmH/azZs3h0rQqta79x/45RfjbMhqRt0jR7qjUSNvHD16FGoDbGc1oyT/o6Oj4enpiUlzM7Hk51xncZwz7p396+L+GwJ1eaaJEyea5sblXXfdhUsuuQRFpac3+N2faQhOBlENgXG9gAc76hPXCSF6VKMLnkIBClCAAhSgAAUoQIFaF2Dyv9aJOQAFKEABYwpIKRcCuEnV+Fe1/tnMLdCpUyf9dHZ8fB7i4jbj1Cnj1GU3m+w337TBddcF68S/ugHgrGaU5L+q96/q/j/4xjHEHy5yFsc54y58IxL167rjp59+wpo1awwRU2VBqBJdV155pT5s1HJgEf/sVkZm+J//MBRoFqTDfE4I8YrhA2aAFKAABShAAQpQgAIuJ8Dkv8stOSdMAQpQAOop2WEAPikpKcHGjRtRVGSMhB7XpmYCPXv2hIeHB+bNS8Mdd+yqWWcufPZ//hOJqVOb6ZI/qvSPs5oRkv/e3t5QceQVlGHQ6CRnUZwzbv9u/hg7LBjq75d66j8/P98Qcf1dEKo814MPPgg3NzdM3wK88rPhQ2aANgj0awLMuuHMgXFCiD9sOI2HUIACFKAABShAAQpQwGECTP47jJoDUYACFDCGgJRSPaeonjltGB8fD7XRL5s1BIKCgtCmTRs9mbFjD+DNNw9bY2IOnkWdOu7IyemtR1Wb/qrNf53RjJD8Dw4ORmBgILbsKcAT76Y5g+G8MT8fH4GIhh66zr+q92+GNnr0aKiNftclAberd67YLCPwaj/g7rZ6OiuFEFdbZmKcCAUoQAEKUIACFKCAJQSY/LfEMnISFKAABWwXkFLOAHDf8ePHsWPHDttP5JGmEGjWrBkiIiJ0rP/4x1b88IPzatabAuwiQebm9oa/vzsSExN1XXlnNCMk/yMjI+Hj44PZ32fjo2+ynMFwzphxLXzw9iMh+ntTpkxBZqbxi+b/85//RJMmTZBdCAycAxzJdjojA7CjgJ8nsOJuIKqu7vRxIcREO3bPrihAAQpQgAIUoAAFKFAjASb/a8THkylAAQqYS0BKqQoULFJRb9q0CadOnTLXBBitTQJxcXH6KePDhwsRF7cJx48X23QeD/p/gT//7IR27eogLS1Nf5zRjJD8b9q0qS5V89wH6fh1q/PL63wwLgzNorywdetWLFqk/5QZul1xxRXo3fv0WyQPfgt857wqUoZ2Mntw118KTBmgZ1EAQJX/2W32OTF+ClCAAhSgAAUoQAFrCDD5b4115CwoQAEKVCogpXRTVUwAXHrw4EEcPsySMJWimfiAHj16wNPTE4sXZ+DGG/mGR1WXUtX8V7X/c3JycOjQoaqebpfjjZD8j42N1XMZ8vRRZGQ5p/xRBWZkQw98Nv70Wy0zZsxw6mbMtiywWr97771Xb5Y8ZQPw9jpbzuIxZhWYcDVwS0sd/ddCiJvMOg/GTQEKUIACFKAABShgLQEm/621npwNBShAgYsKSCnfAvBEdnY2/viDexJa/VKpV68e2rdvr6f5wguJeOmlRKtP2a7zu+KK+vjxx3a63r+q+++M5uzkv3p7JCQkBElpJRj2YrIzCM4Zc8KoEHRo7oO9e/di3rx5To+nsgDGjBkDPz8/rE4E/rW4sqP5c7MLhPoD394JNPTTM7lfCPGR2efE+ClAAQpQgAIUoAAFzC/A5L/515AzoAAFKFCpgJSyD4Cf1IGqXEZWlvNrd1caNA+osUBMTAyioqJ0P9dfvx1LlhyvcZ+u1EFpaR+4uQns27cPhYWFDp+6s5P/oaGhqFOnDlauP4XXP3HutePuBqyYEg0hgNmzZ2P/fmPXz7nvvvug1i89DxgwG/orm/UFhlwGvHWVnqe629pGCOGcDUOsT80ZUoACFKAABShAAQrYKMDkv41QPIwCFKCAmQWklL8D6HrkyBEcOHDAzFNh7FUUUE//q7cA0tOL0aHDJhw96vgkdhVDNszhyck9EB7upcvLnDjh+I2TnZ38j46O1qWj3p1/AovW5Dh1XV64vwH6xPnpcmUzZ850aiyVDd6/f39069ZNH6ae+FdP/rO5jsAnNwJ9G+v5/lcI8ZTrzJwzpQAFKEABClCAAhQwogCT/0ZcFcZEAQpQwI4CUspnAbycl5eHzZs3o6yszI69syszCHTv3h1eXl5YvjwT11yzzQwhGyLG775ri2uuCUJmZiaSkx1f9sbZyX/15oiqV/+ft1Kx+6BzbxqtmBIFD3eBhQsXYscO4+5hofZIuPvuu/X1q2r8q1r/bK4l0DEc+GrImTl3EEL86VoCnC0FKEABClCAAhSggJEEmPw30mowFgpQgAJ2FpBSRgNQ9TE8d+3ahfT0dDuPwO7MIODv74+OHTvqRO7rrx/G00/z7Q9b1m306EaYMOES5OfnIyEhwZZT7HqMM5P/6maRKhlVVCwx8LEjcOY9w1G3B+GGy+sgLS0N06ZNs6uxvTsbO3YsfHx88P1+4N/f2rt39mcWgRcuB+7toKPl5r9mWTTGSQEKUIACFKAABSwqwOS/RReW06IABSigBKSUHwJ4ICMjAzt37iSKCws0btwYTZo00QJDhuzEF1/wRlBll0PDhl5IS+uhD1M3zxz91owzk/9BQUGoX78+tu4rxGOTUiujqtWffzspCr7eAsuWLcPGjRtrdayadD58+HCEh4fjSDYwcA6Q7dyXJWoyFZ5bQ4FAH+DHoUCD05v/DhFCfFHDLnk6BShAAQpQgAIUoAAFqiXA5H+12HgSBShAAeMLSClV1vJXFemWLVuQk+Pcmt3GF7N+hG3bttUJ3ZycUsTFbcL+/fnWn3QNZ5iXdzl8fd1w8OBBnDp1qoa9Ve10Zyb/IyMj9RPs81Zk48NFztsgfNjAevjXoHrIzs7GpEmTqgbowKOvu+46xMXF6RFvXwisS3Lg4BzKkAJ3twFevUKHtk8Icakhg2RQFKAABShAAQpQgAKWF2Dy3/JLzAlSgAKuKiClXAZggNqsdP9+VfmHjQLQG5F6e3tjzZos9O3LUtSVXRPbt3dG69b+SE1NdXjZLGcm/9VbIu7u7hg/PQNr/sirjKnWfv7Vm40QWMcNq1evxtq1a2ttnJp03LJlSwwZcrrI+ys/A9O31KQ3nmslgQW3AF0j9YxeEEK8ZKW5cS4UoAAFKEABClCAAuYQYPLfHOvEKClAAQpUSUBKqTJR80tKSrBhwwYUFxdX6XwebF0Blfjv2rWrrv8/eXISHnuMN4b+brU//LA5HnggXD95fvjwYYdeGM5M/quNa1W787lkHDte4tB5Vww2sGcdPHFXkP77NWHCBBQWGrOOzrhx4/SG2ov2AqO+dwoVBzWoQPdGwLybzwQXI4Q4aNBQGRYFKEABClCAAhSggEUFmPy36MJyWhSggGsLSCm3AWhz4MABHDlyxLUxOPvzBFRSuSK5O2zYbnz2mXNruht5ia69NhhLl7aBupG2Z88eh4bqrOR/nTp1EBoaipSMEtz1fLJD53z2YHNejkBYsAfWrVuHFStWOC2Ovxt45MiRaNiwIfZnAgPmAEWlhgyTQTlR4I0rgTta6wC+EEKcfkWEjQIUoAAFKEABClCAAg4SYPLfQdAchgIUoICjBKSUjwN4W9Un37Rpk6OG5TgmE2jdujWCg4NRXCx1/f8dOxxbz95MXGVlfSEEEB8fj6KiIoeF7qzkf0hICAICArBqUx5e+TjDYfM9e6AurXzwxkMh+lvvvPMOsrKct+/AxQBuuukmtGnTRv948AJgS4pTqDiowQVC/IE1/wT8PHWgA4QQfD/E4GvG8ChAAQpQgAIUoICVBJj8t9Jqci4UoIDLC0gpGwKIBxC4e/dupKWlubwJAS4uoMr/qE1dN2zIRteuLFR+ManU1B4ICfFCUlKSQ5PQzkr+R0dHw9PTE//78gS+XOWcjcKnPxOG2Egv/PHHH/jmm28M92vcvn173HDDDTqu51YDn6p3rdgocBGBBzsC43rpH64XQnQjFAUoQAEKUIACFKAABRwlwOS/o6Q5DgUoQAEHCEgpJwF4NDMzE9u3b3fAiBzCzAJqQ9cePXrAzc0N77+fjBEj1H0jtr8K/PBDO1x5ZX0cP34cKSmOe7zbWcn/mJgYvSfEqAmp2J7g+Dr7jcM9MfO5cL0MH374oUPNbbn6VX3/MWPGwMPDA/N2AmN/sOUsHuPqAj//C4iupxWGCSE+c3UPzp8CFKAABShAAQpQwDECTP47xpmjUIACFKh1ASllHIDNaiD1tKzaoJSNApUJhIWFoXnz5vqw4cP3Yvp0xyW3K4vNKD8fN64xXnutKfLz85GQkOCwsJyR/FdP/Ksn/0tLJa4dnYSiYumw+VYMNOmxULRr5q33WJg/f77Dx69swIcffhhBQUHYkQZcO7eyo/lzCpwWUHX/Vf1/APuEEJfShQIUoAAFKEABClCAAo4QYPLfEcocgwIUoIADBKSUXwK4WT2ZrGqTs1HAVoFWrVrpTUtV69x5MzZtck6pF1vjdfRxjRv7IDHxdKWOnTt3QkrHJMSdkfwPDAzUe0HsSCjEIxMcvxG0t5fAsklReo+Fzz77DGrTciO12267DS1atNAhqQ1+d6UbKTrGYnSBJbcDbUN1lKOFEOpNPTYKUIACFKAABShAAQrUqgCT/7XKy84pQAEKOEZASnk9gMUqKfn77787dFNSx8yQo9S2QOfOneHn54dt23IRF7dZP/nN9v8C+fmXw8fHDQcPHoTaTNsRzRnJ/4iICPj6+uKLH3MwbeEJR0zznDHGD2+A3u39kJiYiE8++cTh4//dgF26dMGAAQP0IWN+ABbsNFR4DMYEAgObAdMG6kDVTtqRQgjH7SBuAh+GSAEKUIACFKAABShgfwEm/+1vyh4pQAEKOFxASvk7gK4qMXn48GGHj88BrSHQq1cvqH0AZs06hnvu2WONSdlpFrt3d0GLFn44duwYMjJU3q72mzOS///H3n2AR1WsfQD/zyYhBQiEDiG0ACpN6SUIWCnfRSwoiA2vErCgIKigVxGv1wqC4FUgdgWlqCgWigpI7z30FkInQAiBhJCd75nJbu4SUnaz52y2/Od57jUk58y88zsL4jtz3qlTp47+DLzx2Sn8tfaC+ZPMM8KCiTEIChKYNWuWfsvCW1pkZCSeeeYZbfPlJuDVRd4SGePwNYGv7wI61dJRvyGEeMXX4me8FKAABShAAQpQgAK+JcDkv289L0ZLAQpQ4CoBKWV/AJ+reuSrV6+mEAWKLaBK/6gSQKo9++weTJiQXOy+/O3GL764Fo88Uk2fpeGpBbaSSP7HxsbqR/fQqCM4fPKyRx/jc/0q4B8dy+D48eOYNGmSR8cuarAhQ4agXLlyWHcUuHtGUVfz5xQoWCAuBph2t/65+g1WWwhxhF4UoAAFKEABClCAAhQwS4DJf7Nk2S8FKEABDwlIKdUhvy1UnX9V75+NAu4IqMN/1SHAqnXqtAFLlqS6053f3Hv33ZXw/fdNkJWVhZ07d3pkXp5O/quyT9WrV8eJM9no+/Jhj8zRcZDfxscgrJTAL7/8gnXr9NnlXtEeeOAB1K9fHxmXgR7TgL2er4bkFQ4MwjiBD7sDPXOO/P2vEOJp43pmTxSgAAUoQAEKUIACFLhSgMl/fiIoQAEK+LCAlPJhAF9y178PP0QvDL1Vq1YoXbo0du26iJYt1+L8+WwvjNLzIVmtXfRBtCr5rxYBzG6eTv6rNz9UeZvF6y9g9CeeKW1kN3y0Zzk81L0cUlNTMX78eLNpne5flcK65ZZb9PXPzAV+8sy6j9Px8ULfFGhSBfj1/tzYmwkhtvjmTBg1BShAAQpQgAIUoIC3CzD57+1PiPFRgAIUKERASrkGQCvu+ufHxGiBuLg4BAcHY/r0E+jbN9Ho7n2yv1On4lCxYggOHTqkk9RmN08n/2NiYlCqVClM/vEspi84Z/b0ruh/9ns1EVnagj///BNLly716NgFDaYWQwYNGgSLxYLJ64A3vSMsr7BhEO4LvHET8FAz3c/XQgi1kM9GAQpQgAIUoAAFKEABwwWY/DeclB1SgAIU8IyAlPJBlTTgrn/PeAfaKBUqVEDTpk31tF98cR/efZcHSS9e3BydOpXTB/6qg3/Nbp5O/terVw9CCDw3/gQ27sowe3q5/ffqVAbP9q2AzMxMjB071iNvVTgzuWHDhqFMmTJYdgjo94Mzd/AaCjgvULsc8Lc6sSenXS+E2Oz83bySAhSgAAUoQAEKUIACzgkw+e+cE6+iAAUo4HUCUspVANpw17/XPRq/CahBgwaoUaOGns/tt2/CggWBXez8tdfqYNSoOrhw4QL27dtn+nP2ZPI/KCgIderU0XP6v6GHcDFTmj4/+wDfvlEDVSsEY/ny5ViwYIHHxi1soEceeUR7pGYC3acCh9O8IiwG4WcCDrv/PxNCPOZn0+N0KEABClCAAhSgAAW8QIDJfy94CAyBAhSggKsCUsp+AKZy17+rcrzeVYEWLVqgbNmyOHQoEy1arMWpU+bXunc1Rk9df801Edixow2klNi2bZvpw3oy+V++fHlUrFgR2w9cwlPvmv9Wgx2vQ7NwvDGosv7luHHjcO6cZ8sN5fcQb775Ztx44436R/G/APP2mv6oOUCACjSoAPzxUO7krxNC7AhQCk6bAhSgAAUoQAEKUMAkASb/TYJltxSgAAXMFJBSrgDQbvfu3Thy5IiZQ7FvCqBDhw4ICQnBTz+dwp13bg1okczMTihVyqJ3/qs3AMxsnkz+V69eHREREfhhYRo+nOm5Nzw++1d11KkRgvXr12POnDlmcjrVtzr34NFHH9XljyasBsaqP2nZKGCiwLu3An0a6wEmCSGeMHEodk0BClCAAhSgAAUoEIACTP4H4EPnlClAAd8WkFL2BfAtd/379nP0pegjIyPRvHlzHfJrrx3A6NEHfCl8Q2Pdvbst6tcPx9GjR5GSkmJo33k782TyX5W4UaV/3voyBQtWpZs6L3vnsTVLIeGlajlZz0mTcPz4cY+MW9ggzz//vF4E+Ws/8OjPJR4OAwgAgcaVgd/Uu3w5LVYIYX5NsQBw5RQpQAEKUIACFKAABXIEmPznJ4ECFKCAjwlIKZcB6MBd/z724Hw83Lp166JWrVp6FnfcsQVz5pib+PZWrmnTrsP991dFamoqDh06ZGqYnkz+x8bG6rn0f/0oko55prTThGFV0SQ2FImJiZg5c6apls50/thjj0GZH08HekwDTpn7YoczIfGaABEY3xW461o92Q+EEEMCZNqcJgUoQAEKUIACFKCABwSY/PcAMoegAAUoYJSAlPI+ANO5698oUfbjisANN9yAcuXK4eTJLF3/Pzk505Xb/eLafv2qYurU63Dp0iWow7bNbJ5K/qud7qrsT0pqNu4dedjMKeX2XTrcgp/H1tS7UL788kscOFCyb5N069YNbdu21fE9PBtYfNAjDByEAlqgeTVgdh/9ZTaAukIIc1cW6U4BClCAAhSgAAUoEDACTP4HzKPmRClAAX8QkFIuAdBxz549OHzYM0k6f3DjHIwTaN++PUqVKoX580+ja9fNxnXsQz1J2UVHu3PnTmRlmbdL3lPJ/0qVKulFnaWbLuLVySc98iTeeKIyOjQNx/79+/HVV195ZMyCBqlfvz4eeOAB/eN3lwP/XVOi4XDwABX4qAfwfw1yPoZCiBcDlIHTpgAFKEABClCAAhQwWIDJf4NB2R0FKEABswSklL0BzOSuf7OE2a8zAqVLl0bLli31gahvv52EkSMDrzz16dMdERUVjKSkJJw7d84ZtmJd46nkvzrkVi3ofPLTWUybZ958HBEWfFgLQRZgxowZ2L59e7F8jLrpxRdfRFhYGH7bAzzxq1G9sh8KuCbQNhqYof4tD6iCU/WEECV/CIZrU+DVFKAABShAAQpQgAJeKMDkvxc+FIZEAQpQID8BKeViAJ2465+fj5IWULX/1RkAqvXpsw0zZnhmt3hJz9s+/vLlLdC+fSROnTqFY8eOmRaWp5L/6llaLBY8P/EE1m3PMG0+9o6ff7ACuncoow9NnjJliunjFTbAwIEDUa1aNSSlAt2nAecvlWg4HDzABT7pCdxWTyP8WwjxaoBzcPoUoAAFKEABClCAAgYIMPlvACK7oAAFKGC2gJTyZgB/ZmZmYuXKlWYPx/4pUKRAs2bNEBUVhfPns3X9/927LxZ5j79c8NZb9TBiRC2kp6frsjVmNU8k/1XS376Qc8fwZJy/YDVrOrn9/j4+BqGlBH7++Wds2LDB9PEKGqBnz55o0aKF/nGf74GVySUWCgemgBboVBv4+k79parrV1sIoc4AYKMABShAAQpQgAIUoECxBZj8LzYdb6QABSjgOQEp5TcAHjh48GCJH4zpuVlzJG8XaNeuHUJDQ/H332fRufNGbw/XsPhuuKEMNmxoBSkltm3bZli/eTvyRPJf1fpXNf93JV3CoLfNe4vBPrfHe5VHv66ROHv2LD744APT7IrquHHjxujdO6fGyr//Bj4puTWIokLlzwNM4Pt7gVY19KTjhRAJATZ9TpcCFKAABShAAQpQwGABJv8NBmV3FKAABYwWkFLGAtij+l21ahUyMswvy2H0HNiffwqoxH/btm11/f/x45MxdKj+mAZEu3SpM0JCBPbu3Qt1DocZzRPJ/+rVqyMiIgI//X0eH3x32oxpXNHnT2NqomyEBQsWLMDy5ctNH6+gAUaOHKnPOfhxBzBkXomFwYEpcJXAvY2AMbfpb68SQrQjEQUoQAEKUIACFKAABdwRYPLfHT3eSwEKUMADAlLK/wB46fjx49ixY4e9zA06AAAgAElEQVQHRuQQFHBeIDo6GvXr19c3PPLIDnz1lfm7x52Pzrwr9+9vhzp1wnDkyBGcPm1O0twTyf/atWsjODgY736dgrkr0s0DA3B3l7J4+r4ovYA5duxYXL582dTxCur8ySefROXKlbErBegxDcgyv9JRicyTg/quwLJHgZqROv4eQojffXcmjJwCFKAABShAAQpQoKQFmPwv6SfA8SlAAQoUIiCltNhq/1bbtGmTLpXBRgFvE2jSpAkqVqyIy5elrv+/ZYu5SWRvmP/MmapsTGX9ezI52Zxi8Z5I/sfGqheLgMffOIp9R7JMpZ3+ZjQqlw/C0qVL8eeff5o6VkGd33333WjatKn+ca/pwMbAWKsqEWsOWnyBp1sDz3fQ938vhMipT8VGAQpQgAIUoAAFKECBYggw+V8MNN5CAQpQwFMCUsp4AJNTU1OxcWPg1FT3lC/HMU5Alf8JCwvD6tXn0LbteuM69tKe/vnP6vj002ugDuHevXu3KVGanfxXz0u9uXH2vBV3v2DOAoYdplPzCLw2oJL+pdr1f/78eVPMCuv0hhtuQK9evfQlLy8Evtns8RA4IAWcEqgUAax+DAhSy/9AUyHEVqdu5EUUoAAFKEABClCAAhTII8DkPz8SFKAABbxYQEq5EkDbnTt34tgxblH14kcV8KEFBQWhQ4cOsFgsmDz5CAYN2uXXJkIAVmsXPUdVjsuMEjZmJ//VQb/qwN8VWy7i5Y9Pmvq8Pn+1OmpXC8G6devwyy+/mDpWfp2r+v7PP/+8LnH07VZgRMm8eODxeXNA3xV44ybgoWY6/vFCiKG+OxNGTgEKUIACFKAABShQkgJM/pekPsemAAUoUIiAlPJ2APPUzuKVK9UaABsFvFugWrVquOaaa3SQAwfuwpQpR7w7YDejS03tiMjIYBw8eBBpaWlu9nb17WYn/1X/6tDmL35JxVe/pRoev73Da+uUwkcvVNO//Oijj3DypLkLDflN5JlnnkFUVBS2nAD+8a1pU2XHFDBMoHFl4Ld+ujv1h0stIQTr/hmmy44oQAEKUIACFKBA4Agw+R84z5ozpQAFfExASjkDwL0qsXjgwAEfi57hBqpAo0aN9GGqqrVpsw5r1hifFPcW29WrW6J167I6ma0O5Da6mZ38r1u3rn5TY+R/T2LVtotGh5/b34fPV0WjuqHYtm0bZs2aZdo4BXXcp08fXHvttbDKnAN+t5/yeAgckALFEvi0J3BrPX3rcCHE2GJ1wpsoQAEKUIACFKAABQJagMn/gH78nDwFKOCtAlLKhgB2qvhWrVqFjIwMbw2VcVHgKoHWrVsjIiJCH/yrDgBWBwH7Yxs7NhbPPRej69ebsUBnZvJfCIF69XKyiqrev6r7b0YrXzYIP7wTrbv+/PPPkZSUZMYwBfapzqLo1q2b/vnwBcDMRI8Oz8Eo4JbALXWBz+7QXWwXQjRyqzPeTAEKUIACFKAABSgQkAJM/gfkY+ekKUABbxeQUr4L4Hm1m1jVE2ejgK8JdOzYEeocgC+/PIb+/f3zM9yuXSRWrGgBq9WKxETjs8pmJv8jIyP1Gxp7D2dhwH+OmvbxeuupymjbOBx79+7FN998Y9o4+XWs5qjK/ajP4ecbgdcWe3R4DkYBQwR+vR9oUkV31UsI8bMhnbITClCAAhSgAAUoQIGAEWDyP2AeNSdKAQr4ioCUMgSAOt23wqZNm3D2LMv8+sqzY5z/E1CJZVUCSLUhQ/bggw+S/ZInK6szgoMF9uzZY/gbOmYm/9X5DKVLl8avy85j7NTTpj2bPz6sBYsF+O6776AOLvdkGzp0KNQCwJojQO+ZnhyZY1HAOIEBLYB/3aj7my6E6Gtcz+yJAhSgAAUoQAEKUCAQBJj8D4SnzDlSgAI+JSClfEKdi5mamoqNGzf6VOwMlgKOAg0bNkT16tX1tzp12oAlS8w7VLak5JOS2iMmJhRHjhzB6dPGJtHNTP7Xrl0bwcHBeH/aafyy9LwpfCMeqYjb25bWNgkJCaaMUVCnDzzwAOrXr4+Ll4HuU4H9XEP1qD8HM06gUgSwbkBufzWFEIeN6509UYACFKAABShAAQr4uwCT//7+hDk/ClDA5wSklOsAtFC7ZI8dUy8AsFHAdwVatWqld5jv3n1R1/8/fz7bdyeTT+Q//dQUd9xREWfOnMHhw8bm5MxM/qt6/6ru/8C3jmH3oUumPJO5H8SgVIjA7Nmzod5i8lS78cYbcfPNN+vhnv4dmLPLUyNzHAqYI/Bhd6CnOgkIeF4IMcacUdgrBShAAQpQgAIUoIA/CjD5749PlXOiAAV8VkBK2RbAyqysLCxfvtxn58HAKeAoEBcXp3eZT59+An37Gl8bvyS1n3iiBj76qCEyMzOxe/duQ0MxK/kfGhoK1XfaBSt6DTenHNPAu6LQ57ay+m2IiRMnGupSWGdVqlTBwIEDYbFYMGkd8NZSjw3NgShgmoDDwb8bhRDNTRuIHVOAAhSgAAUoQAEK+J0Ak/9+90g5IQpQwJcFpJRjATynymQYnUj0ZRfG7tsCUVFRaNasmZ7EiBH78M47Sb49IYfoIyIsSE/vpL+zfft2ZGcb92aDWcn/ihUronz58liTmIEXPzxhyrP4eUxNlImwYN68eVi5cqUpY+TX6bBhw1CmTBksTQIe+NFjw3IgCpgu8NfDQGyUHuZmIcRC0wfkABSgAAUoQAEKUIACfiHA5L9fPEZOggIU8BcBKaXahhutav2rmv9sFPAXAVV/PTo6Wk+na9fNmD/f2Pr4JemUlnYjypQJwsGDB5GWlmZYKGYl/1W/avf/17+n4vM5xv85c+8tkXjinvK4cOECxo4dC6vVaphJYR31798f6iyDMxlAj2nAEeMehUfi5yAUKExgaDtgiHo3EPhECPG/UwDIRgEKUIACFKAABShAgUIEmPznx4MCFKCAlwhIKe8A8FN6ejrWrl3rJVExDAoYJ9CiRQuULVsWhw5lomXLtTh5Msu4zkuwp/XrW6F58zI4ceKE/p9Rzazkf926dXVZnH9NOonlmy8aFW5uPzPeikalckH4+++/sXChZzYo33LLLejYsaOOYcAcYP4+w6fFDilQogL1ooCFDwMSyBRAZSEEl7dK9IlwcApQgAIUoAAFKOAbAkz++8ZzYpQUoEAACEgpvwHwwIEDB/QOYjYK+KNAhw4dEBISgp9/PoVevbb6xRQnTmyAp5+O1rv+jfy9a1byPzY2VrvfO/IwUlKNK1Ok+rypVWm88s+KkFJizJgxeve/2S0mJgaPPvqoPsB4/CpgnOeqDJk9NfZPgSsEEnoCt9fT33pCCDGJPBSgAAUoQAEKUIACFChKgMn/ooT4cwpQgAIeEJBSlgFwBkDw6tWrcfGi8btxPTANDkGBIgUiIyPRvHnOeZWvvXYAo0cfKPIeb7/gppui8Ndf1+t6/6ruv1HNjOS/evNCHYp78GgWHv33UaNCze3ny1E1EFM1GGvWrMFvv/1meP/5dfjCCy8gPDwcf+wHHvvZI0NyEAqUiMAd1wATu+mhlwkhcl51YaMABShAAQpQgAIUoEAhAkz+8+NBAQpQwAsEpJSPA0g4c+YMNm/e7AURMQQKmCegys7UqlVLD6B2/6u3AHy9Xb7cGUFBQh/UnZmZach0zEj+V61aVR+IO3dFOt79OsWQOO2dNKkXignDq+pffvjhh0hJMbb//IJ9/PHH9VkSx84D3acBp7luaugzZWfeJ7DsUaBmpI6rlRBinfdFyIgoQAEKUIACFKAABbxJgMl/b3oajIUCFAhYASnlAgC37tq1C0ePGr8bN2BhOXGvFbj++utRvnx5nDqVhRYt1upzAHy5HT7cATVqlMLhw4ehFvGMaGYk/9Wiiyq79MF3p/HT3+eNCDO3j49eqIZr65TCli1b8MMPPxjad36ddevWDW3b5pyA+tBs4G9WSzPdnAOUvMC/bgQGtNBxvCWEeKnkI2IEFKAABShAAQpQgALeLMDkvzc/HcZGAQoEhICUUlXw3atqZC9btkyXDmGjQCAItG/fHqVKlcL8+afRtatvv/Hy22/N0L17BZw+fRpHjhwx5PGZkfyvV6+ero3/5LvHsOPAJUPiVJ1ULh+E6W9G6/4+/fRTJCcnG9Z3fh3Vr18fDzzwgP7RO8uAj3hGuqne7Nx7BNpGAzN663h2CSGu8Z7IGAkFKEABCuQnIKXsAmChD+gsEkLc5ANxMkQKUMBFASb/XQTj5RSgAAWMFpBSqp17/zl+/Dh27NhhdPfsjwJeKxAREYFWrVrpZPTbbydh5Mh9XhtrUYENGVIT48bVR0ZGBvbs2VPU5U793Ojkv1poUYfjXsyU+MdzhyClU2E4ddG7g6ug1XVheu5Tp0516h53LhoxYgRCQ0Px627gSc8cLeBOuLyXAoYKzH8QuKai7rKzEOJvQztnZxSgAAUoYKiAryf/4+Pj1WuWMwHcO2XKlFWOOAMGDHgVwO1hYWE9Jk6ceM5QOHZGAQoYJsDkv2GU7IgCFKBA8QSklGrLc1NVKkPtGmajQCAJqDI06gwA1fr0ScSMGSd8cvoVK4bg1Kk4HXtiYiKsVqvb8zA6+V+hQgVERUVh/Y4MDJ9grPMf/60FiwCmTZumzz0wsw0cOBDVqlXDgbNAj2lAepaZo7FvCnifwPD2wOA2Oq4JQohnvS9CRkQBClCAAnYBe/L/4sWLhr0daqRueHg4atSoobrMd+e/Lfn/KYCk0NDQvvYkf0HfNzI29kUBChgjwOS/MY7shQIUoECxBKSU7QCsUAeErly5slh98CYK+LpA06ZNoRLT589n6/r/u3f75qmt6ek3IiIiCAcOHMD58+7X0zc6+a8Oxg0LC8O0eefwyU9nDfvYvPxoRdzSurQu9aNK/pjZevbsiRYtcgqe3zsLWH3YzNHYNwW8U+D6qsDPfXVsR4UQOmPDRgEKUIAC3ingJ8n/UQDUzv5x9t3/ate/EEIdQd/IYrEMsFqtCQBG238eHx//nZRyZkJCwvfqa7XPRy0gWCyWDpMmTdJ/g7P1MVp9LaVcZn+DwHa9qiH5OIByAKZPmTIl5998bBSggMsCTP67TMYbKEABChgnIKX8AMAzhw4dwr59vlvyxDgR9hSoAu3atdNlXP7+OxWdO2/wSYYtW1qjSZPSUCW8Tp486fYcjE7+16lTB0FBQRg15RSWbLzgdnz2DuZNiEFIsMCPP/6IzZvNO7uhcePG6N07p9j56MXAZxsNmwI7ooDPCfzWD2hcWYfdQwjxu89NgAFTgAIUCBABf0n+CyFmWq3WmISEhNcHDx4cmZmZOUUl94UQj6k3AjIyMoYA2KaS/YMGDYrOzs6eHhQU1Cc7O1ttdhuqEvu2a6D6GDBgwD1CiPftiwG2hD9Ukt/2dXv1s5CQkLSMjAxV5HGc6jtAPjacJgUMFWDy31BOdkYBClDANQEp5XEAVdatW2fITmHXRufVFPAeAVWPXi0AqPr/H3yQjCFDjKmb78kZTp7cEPHxNZCWloaDBw+6PbTRyf/Y2FgdU99/HcGJ05fdjk918FTvKNxzc1mkpKTgww8/NKTPgjoZOXKkPiD6++3Ac/NNHYqdU8DrBVTZH1X+B8DnQoh/en3ADJACFKBAgAr4S/LfarUOs1gso0JDQ+MzMzOvU0l/KaV65VN9r6/9e5MnT463JfbVGQE6kS+lTFQJf8ePQN7v28oIfWKxWLpZrdaxjvc49hegHyNOmwJuCTD57xYfb6YABShQfAEp5U0A/lLlQVTyn40CgS6gytLUr19fM/TvvwNffnnMp0i6d6+I335risuXLxtyeLeRyf8yZcqgatWqSD5xGQ+/dsQw1znv10TpMAt+//13rF692rB+83b01FNPoVKlStiZAnSfCmQbeFixaUGzYwqYKNCwIrDgQT2AqjEWKYTg7woTvdk1BShAgeIK+Evy37G0j9rJb9v1r0rz6OS/8lFvA1gslmG25H1uyR97+R9HQ8eyQOr7jm8LON6vfsbkf3E/fbyPAjkCTP7zk0ABClCghASklGMADFM7hFWNcDYKUABQpV1UkvfyZYmWLddi8+Z0n2LJzu4CiwX60Ft1loc7zcjkv0r8qwWABavT8dYXKe6ElXtv39sjEX9neaSnp2PMGPXHmTnt7rvvhjoXQrU7vgM2qfel2ChAAV33X9X/B3CfKsdAEgpQgAIU8D4Bf0n+20v7WCyWmlartZEq6WO1Wmvak//qIGBVwx9AqjqaSf1c1fbnzn/v+0wyosATYPI/8J45Z0wBCniJgJRyB4BrNmzYgHPn1PlJbBSggBJo06YNwsPDsWZNGtq08a23Yo4d64CqVUvpw2/PnnXvUF0jk/+1atVCSEgIPpx5Bj8sTDPkgzbr7WhUiAzCokWLsHjxYkP6zNuJOtxXHfKr2kt/AVO3mDIMO6WATwo80QoYEadDVzWX7/PJSTBoClCAAn4u4E/Jf1XaB8A8AHNtJX3aOib/baV7cn+uHq3ate9Y818I0Ujdy5r/fv7B5/S8SoDJf696HAyGAhQIFAEpZTMAm9TO4JUrVwbKtDlPCjglYLFYEBcXB/XPyZOPYNCgXU7d5w0XLVhwPW69NQqnT5/GkSPuldcxMvlfr149fZ7C4DHHsW2fe28kKOfb2pTGyP4VkZ2djbFjx+LixYuG86sDoIcPH47g4GBM2wKM/MvwIdghBXxaoE55YPEjegpWAOFCiEs+PSEGTwEKUMAPBfwp+a8ej+Phu7Zkvy77o3b+q4OA8zuc13aAbx8ASfYDfm0LA68KIUarr6WUy9ShwKof++G/ANQ96mej8p4Z4IcfFU6JAqYJMPlvGi07pgAFKFCwgJRyBIC3VHJQlQdhowAFrhSoVq0arrnmGv1NlfxXiwC+0F58sRbefrueTobv3bvXrZCNSv6rHf9q5/+lLIl/DEvWJZXcbV+ProHoysFYtWoV5s6d6253+d7/zDPPICoqSpf5UeV+2ChAgasFfr0faFJFf/9OIcRPNKIABShAAe8S8PXkvyuajof2qpI/rtzreG3e8wCK2w/vowAFcgSY/OcngQIUoEAJCEgplwKI27Jli94hzEYBClwtcN1116FKlZysVtu267F6tfeXx4qJCUVSUnsd87Zt29ROpWI/WqOS/yqBXqFCBWzanYmh49wvmH9DwzC8PyTnuUyYMAFnzpwp9hwLurFPnz649tpr9cG+6oBfddAvGwUocLXA8PbA4Db6+1OEEANpRAEKUIAC3iUQKMl/WxmfWVLK3gkJCd+78xSY/HdHj/dS4GoBJv/5qaAABSjgYQEppToY6ZAql7Fs2TK3koMeDp3DUcDjAq1bt0ZERAS2bEnXBwBnZRU/me6p4C9e7ISwMAv279+vD8MtbjMq+V+jRg19hsKMP85h0g/unUOg5jJpRDU0rFUKmzdvxo8//ljc6RV4X7t27dC1a1f98+fmA99vN3wIdkgBvxFoUR34Mafaf7IQIsZvJsaJUIACFPATAXvy3wems0gIcZMPxMkQKUABFwWY/HcRjJdTgAIUcFdAShkPYPLJkyeRmJjobne8nwJ+L9CxY0cEBQXhyy+PoX9/dU62d7ft29vg2msjcOzYMZw6darYwRqV/K9Tp472+/enp7Bw3YVix6NurF4pGFNfr6H7SEhIcPtcg7zBlCtXDoMHD9bxfrYRGG3OOcJuGfBmCnibwNoBQOUIHVUbIcQab4uP8VCAAhQIZAEm/wP56XPuFPAOASb/veM5MAoKUCCABKSUaqvsnTt37tTJQTYKUKBwgcqVK6NRo0b6oiFD9uCDD5K9muzzz69F//7VcO7cOSQlJRU7VqOS/7GxsTqGB189giOnLhc7HnXjmGeroMU1Ydi1axe+/fZbt/rK7+ahQ4ciMjISqw8D984yvHt2SAG/FHjnVqBvYz21UUKI1/1ykpwUBShAAQpQgAIUoECxBJj8LxYbb6IABShQPAEpZWkAqu5G8IoVK3Dp0qXidcS7KBBgAg0bNkT16tX1rDt33oi//3a/fI1ZhHfeWQk//tgEWVlZUIt8xW1GJP9Lly4NdXjy0VOX8cCr7h2abLEACybWghDAN9984/aBxnldHnzwQaiFigtZQPdpwAHvfcTFfaS8jwKmCHSLBSb/Q3e9WgjR1pRB2CkFKEABClCAAhSggE8KMPnvk4+NQVOAAr4qoA5AAjDz7Nmz2LRpk69Og3FToEQEWrZsiTJlymD37ou6/n9aWnaJxOHMoFZrF50kVzvki7vIZ0TyXx2YXLZsWSxcewH//qz4JYjUnF99rBK6tIzAoUOH8NlnnznD4PQ1N954I26++WZ9/VO/Ab/sdvpWXkiBgBcoFQTsfjqXIVoI4d5KX8CLEoACFKAABShAAQr4jwCT//7zLDkTClDABwSklJ8C+Oe+fft0Ao2NAhRwTSAuLg7BwcGYMeME+vTx3jMzTp6MQ6VKIfr3eWpqqmuTtF1tRPI/JiYGpUqV0gf9qgN/3WnzJsQgJFjg+++/x9atW93p6op71QLFwIEDYbFY8NFa4J1lhnXNjigQMAJf9AJuqqOnO0AI8UnATJwTpQAFKEABClCAAhQoVIDJf35AKEABCnhQQEp5FEC1tWvXIj093YMjcygK+IdAVFQUmjVrpiczcuQ+vP128WvqmymyaNEN6Ny5PFJSUnD0qPpt73ozIvlfr149CCEwdNxxbNqd6XoQtjueuS8Kd3YpC3VQ+UcffVTsfvK7cdiwYfqNjr+TgIfUiShsFKCAywIPNwP+fZO+bbYQ4i6XO+ANFKAABShAAQpQgAJ+KcDkv18+Vk6KAhTwRgEp5S0A/lBJf5X8Z6MABYonUL9+fURHR+ubu3XbjHnzThevIxPvevXV2hg9ui4uXLgA9aZPcZq7yX/1hkTt2rWRbQV6PncIGZdkccLQ9/wyLgYRoQK//vqroX9+9e/fX8d4+mJOnf9j54sdIm+kQEALREcCyx/VBFlCiFIBjcHJU4ACFKAABShAAQrkCjD5zw8DBShAAQ8JSCnfAjBClQEpbjLQQ6FyGAp4vUDz5s0RGRmJ5ORMtGixFidPZnlVzA0aRGDXrjY6pm3btkFK1xPv7ib/y5cvj4oVK2Lr3kw8M/Z4sX0e7B6Jf/Ysj/Pnz2Ps2LHF7ifvjbfccgs6duyov/3YHOCP4q2RGBYPO6KArwv83g9oVFnP4jYhxB++Ph/GTwEKUIACFKAABSjgvgCT/+4bsgcKUIACTglIKZcA6KhqZatSIGwUoIB7Ah06dEBISAh+/vkUevUyrga9e1H97+6MjE4IDbXoxT71BoCrzd3kf40aNRAeHo7v/0rDf2edcXX43Ot/eKcmype14K+//sKSJeqPMfdbrVq1oHb9q5JE41YC41e53yd7oECgC7zSCXi8uVZ4UwjxcqB7cP4UoAAFKEABClCAAgCT//wUUIACFPCAgJSyLAB92uayZctw+fJlD4zKISjg3wJq5796A0C10aMP4LXXDnjVhHftaosGDcJx7NgxnDp1yuXY3E3+16lTB0FBQXjzixT8sbp4Z4x0b18azz9UUf+ZNWbMGGRmFv/cAEeAF154QS9MLNgHPD7HZRreQAEK5CNwS13gszv0D1YIIToQiQIUoAAFSl5AStkFwMKSj6TICBYJIXJOj2GjAAX8SoDJf796nJwMBSjgrQJSyn8AmHPu3Dls2LDBW8NkXBTwOYG6detC7SJX7c47t+Knn1xPsps16alTr0O/flWRmpoKVe7L1eZu8j82NlYP+cjoozh0vHhlkaa+XgPVKwVjxYoVmD9/vqtTyPf6xx9/XJ/ZcCQN6DENOJNhSLfshAIBLxARAmx/MpchXAjB310B/6kgAAUoUNICvp78j4+PbwtgJoB7p0yZcsW7mgMGDHgVwO1hYWE9Jk6cqDe6sVGAAt4nwOS/9z0TRkQBCvihgJTybQAvst6/Hz5cTqnEBa6//nqo+vanTmWhZcu1SEoyZne6uxO7//4qmDatEbKysrBz506Xu3Mn+R8REYHq1avjxJls9H35sMtjqxtaXheG9wZX0feOHz9eL2K427p37442bXLOQnjgR2Bpkrs98n4KUMBRYHYfoHk1/Z0eQojfqUMBClCAAiUrYE/+b9yVgefGnyjZYPIZ/YaGYXh/iP77Xr47/23J/08BJIWGhva1J/kL+r7XTZABUYACLPvDzwAFKEABTwhIKZcCiGO9f09oc4xAFGjfvj1KlSqF+fPPoGvXTV5DkPOmN3TyXy0CuNLcSf5XrlxZH4j894YLeC2heG9DJLxUDbE1S2Hjxo346aefXAk932sbNGiAfv366Z+9tRSYtM7tLtkBBSiQR+DFOODJVvqb7wohXiQQBShAAQqUrICfJP9H2UrYjrPv/le7/oUQkQAaqUWBjIwMddi8ejugrxK3/byR+vWgQYOirVbrcgD6dV0pZe+EhITvbQsI8wCUs38/KChoZX7XDhgw4B57//Y3DoKCgl61Wq0/2O9XCxQWi6XDpEmTDuftG8B0FYvt+2o+qnUHoHa3dJVS1hRCzMrzaVH9PWW1Wp+0L3w4vu2QmZk5BUAygMdtMegxBg8eHJmZmfmdqkyqvGzzn2u7Tg0xynEhxeZ1D4Ch6i0K9euMjIzfhBBxjl55P8lqHMfrHK/N+zMp5aiEhITX7d9X19rf2LA/HynlIfW9rKyssnmewTK+3VGyf464Ozp3/rsryPspQAEKFCEgpQwHoE/7ZL1/flwoYI6A2uneqlUrfYDsO+8kYcSIfeYM5GKvKSlxqFAhBElJSVBlv1xp7iT/Y2Ji9GJIwuyz+Ha+a+OqGGOqBOPL12rocCdPnqzPLXC3jRgxAqGhoZizC3ia+5Hd5eT9FMhX4MZawDd36R+tEULkvGbDRgEKUIACJSbgL8l/IcRMq9UaY08gq8S3lHKmEOKxwpL/oaGh8SpBDWC+utexjLXAQHMAACAASURBVJDtoeQmwh0S01dda0vO32uxWIZlZ2dPDwoK6mO1Wms6JtLtCw4OY45zWGTQpYtsY86TUr6v4lGLCvaku3qrIe+v7YsFao72pLg9SW5L/rdXCw4hISFptnmOCwsLW+BO8t/WLxwWTvTCQd6yS3kXGeLj479Tz8Q2Z7X44NjHcinlcw6xqYWYx1SftoWVWVJKneS3PdtE5eOwMPCc6rfEfiNxYLcEmPx3i483U4ACFChaQEqpdhT8xnr/RVvxCgq4I6Bq/6szAFTr2zcR06eX/KvVy5Y1R4cO5fSBv64m0N1J/terV08vhAyfcALrd7he9vv9oVVwQ4Mw/cbCd9/p/3Zwqw0aNAhVq1bF/rNA96nARZ557pYnb6ZAQQJBFmDf4NyflhVCnKcWBShAAQqUnIC3J/+vbxiGcUWX/RlltVqHWSwWlaiPz8zMvE4l/aWUqhyQTt4XtPMfwDgAn1gslm5qR756ErYkdaIQQu36z03+2xLt+V4LYJva+S+lTFR9OCwk5N5v25Wvf+b4xPPZeZ87Rt4EemHJf4ed/vptB8ckuRrP/naCzahYO/+FEOotArVQkZvsL2hettinqAUR29sOOvlve3viigUDx4UR28JEopTynM1R/2VfLbDk3eHvsCCjF1JK7ncSR3ZHgMl/d/R4LwUoQAEnBFjv3wkkXkIBgwSaNm2KChUq4Pz5bLRsuQ67dumXbkqs/ec/9fDSS7WQnp6O/fv3uxRHcZP/QUFBqFOnjh6r57BkpF+0ujRucJDAvAkxEAL46quvXI4772B33HEHmjdvrr/deyaw5ohL4fBiClDARYEZvYG20fqmO4QQc1y8nZdTgAIUoICBAv6S/LdYLAOsVmuCKmWjdsrbdv2rkjeOyf+8ZXOm25L/V5S5sSezC0j+53utLfmv+telddQjyqe0T27ZH9vPVVK7j+1x6vI+tq+veNvAcZd+Qcl/IcQ4KeVQ+z8dkv96p73q1zH5n7ccj728kG383FJHjmWHlKst+a9+rkskObTcedu/Z1vUGKsWG9RbC/ad/yr5b387wr7gkndhQko5TwjR1fZcx0opV6g3I+zJf9tigXrWutlLNRn4W4NdeVCAyX8PYnMoClAgMAXU63MAOmzbtk3v/mWjAAXMFWjXrp0uL7NkSSo6ddpg7mBF9N6sWRls2tRK/YUZ6s8AV1pxk//lypVDpUqVsP3AJTz1ruvlekYPqIQbm0fg4MGD+OKLL1wJ+aprGzdujN69e+vvv7YY+HyjW93xZgpQwAmBIW2Boe30heOEEM85cQsvoQAFKEABkwT8Jflv290/xGKx1LRarY3ylt3x4M5/VWpIny3gWJLHsWSPPYGu3kxwKF3jWHPf5Z3/6uOh+hNC5C54GLHz377YYLFYPrVarY+p2KWUnyhfe+K+oI+mmr96A2Py5Mnx6hrH5L/Vai105799EUMtAlgslsZWq1UtOAxV46qFAzVP+/kF9nJG3Plv0h8SHuiWyX8PIHMIClAgcAWklCEALimB5cuXu3zgZ+DKceYUKL6AqnWvFgBU2ZsJE5Lx7LN7it+ZAXdeutQZISECe/fuxcWLF53usbjJ/+rVq0OdgTB7cRomTD/j9Hj2C+dPjIHa/T9z5kwkJuo3q4vdXnrpJYSEhGBWIjBsQbG74Y0UoIALAmrXv9r9D2CDEKKFC7fyUgpQgAIUMFjAn5L/qtwPAJUknps3+V5Q8t/omv+2cXV5G8dEvGPy33YQ8Af2UkO2XexqMdy+89/Vmv/q+q22evjKQL85YETN/7zJf3vNffUxdHjDQc1X1+B3/Hg61vhX33ex5v9oKWVXIcR9UsoZ6s0KhzcPcssOOZwHoA9pNvi3B7vzkACT/x6C5jAUoEBgCkgpbwWwIC0tDevXrw9MBM6aAiUgEB0djfr16+uR+/ffgS+/dH0HvFFh79vXDnXrhuHo0aNISUlxutviJv9VyR9V+uedr1Iwb2W60+OpC4feXwE9byyDEydO4OOPP3bp3rwXP/XUUzlvIJwCekwDrNKt7ngzBSjggsC+Z4CgnP/SKyOEcO0PAhfG4aUUoAAFKFC4gD8l/9VMHXeBO+68Lyj573Bo7XJ7KRt7CZm8O/dV//YDZvNeay9b47DooHbvj7Rard8AKGd/Cg59O5b8UWVt1Dtx6o24ZCnlWCGEuqcJgCtKBRVQ9kcfFqwOx3WM2X4wr720kJRylMOByIXV/C+w7I9K/tudhRBxtnldVfInb1keh0+hLm8UGhq63bH0UH6x2Q5RVuc2dFVf2w8+zsjIGCKEsJf8UaWb1FsPVy0+8Pe+7wgw+e87z4qRUoACPiggpXwDwMvJycl61y8bBSjgOQFVckYln7OzJVq0WIfNm0vm3MuZM1Xpm8o4e/Ys1J8FzrbiJv9jY2P1EP/891EcOJrl7HD6ul/HxSA8VOCXX37BunXrXLrX8eJ77rkHTZqo/54C/vEtsKXkz14u9lx4IwV8UeCH+4CW1XXktwgh/vLFOTBmClCAAv4g4OvJf394Bo5zyG/BobhzzLvzvrj9FOe+/A4Bznt4cXH65T3+KcDkv38+V86KAhTwEgEp5VIAcaz37yUPhGEEnECbNm0QHh6ONWvS0KZN8ZPZ7sD1718Nn39+LS5duoRdu3Y53VVxkv9qrjVq1EBKajbuHXnY6bHUhf3/UQ4P9yiHc+fOYdy4cS7d63hxixYt0LNnT/2tEX8C324tdle8kQIUKKbAq52Ax3LO2X5JCPFWMbvhbRSgAAUo4KYAk/9uAhp8O5P/BoOyO58QYPLfJx4Tg6QABXxVQKpTPlnv31cfH+P2AwGLxYK4uDiof06ZcgQDBzqffDdq+kIAVmsX3d2OHTtw+fJlp7ouTvJfvemgDvxdtvkiXpl00qlx7Bf9+G5NlCtjwR9//IFly9Q55a43ddDy8OHDERwcjG+2AC9zv7HriLyDAgYI9LoGmNBNd/STEOJOA7pkFxSgAAUoUAwBe/K/GLd6+pZFQoibPD0ox6MABcwXYPLffGOOQAEKBKiAlLINgFXnz593q3xGgPJx2hQwTKBatWq45pprdH9PPLELkyYdMaxvZzs6e7YjypULRlJSkt5Z70wrTvJf3aMS8J/NScU3v6uSn861f3Qsg+f6VdBvJ4wZM6bYh5M/88wziIqKwsZjQC9dIZSNAhQoCYHa5YC/++uRjwshqpVEDByTAhSgAAV0rXS1A2ShD1gw+e8DD4khUqA4Akz+F0eN91CAAhRwQkBKORDApGPHjmHnzp1O3MFLKEABswSuu+46VKlSRXffrt16rFrlXALeqHhWrWqJNm3K4uTJkzh+/LhT3RYn+V+3bl39lsOLH57AmsQMp8ZRF337Rg1UrRCsd/yrnf/FaX379tWLLJetQPdpwC7nzzYuznC8hwIUKEJgfTxQMVxfVEsIcYhgFKAABShAAQpQgAKBJ8Dkf+A9c86YAhTwkICUcjKAeHXQryuHfHooPA5DgYATaN26NSIiIrB1azpatlyLS5d0VS6PtDFjYjFsWAzS09Oxf/9+p8Z0NfkvhEC9evV033c+n4xz6VanxmnXJBxvPllZX6tq/Tv7ZoJj5+3atUPXrl31t4bOA37Y4dTQvIgCFDBR4ItewE119AD3CiFmmTgUu6YABShAAQpQgAIU8FIBJv+99MEwLApQwPcFpJSrAbTetGkTzp496/sT4gwo4AcCHTt2RFBQEL766hgeecRzGeq2bSOxcmULWK1WJCYmOiXpavJf1fpXNf93JV3CoLePOTWGuujTf1VH3RohWL9+PebMmeP0ffYL1biDBw/Wrp9sAP79t8td8AYKUMAEgaHtgCFtdcdjhBDPmzAEu6QABShAAQpQgAIU8HIBJv+9/AExPApQwHcFpJTqVM8gVUbD2QM+fXe2jJwCviGgkuONGzfWwQ4dugfjxyd7LPCsrM4IDhbYs2cPMjKKLsnjavJfnW1QunRpzFl6HuOmnXZqXirpr5L/qn388cc4ceKEU/c5XjR06FBERkZi5WGgD/cWu+zHGyhglsAtdYHP7tC9LxVC3GjWOOyXAhSgAAUoQAEKUMB7BZj8995nw8goQAEfFpBSNgKw7cKFC1izZo0Pz4ShU8D/BBo2bIjq1XMS3l26bMTixZ55M+fgwXaoVSsMR44cwenTRSfnXU3+165dG8HBwRgz9TR+W3beqQf3wXNV0bR+KLZv344ZM2Y4dY/jRQ8++CBiY2Nx/lJOnf8k588Ydnks3kABCrgmUDECWD9A33NZCBHi2t28mgIUoAAFKEABClDAHwSY/PeHp8g5UIACXicgpewHYKraRauSamwUoIB3CbRs2RJlypTBnj0Xdf3/c+eyTQ9w9uwm6NWrEs6cOYPDhw8XOZ6ryX9V71/V/Y9/8xj2JF8qsv/wUIFf3o+BEMAXX3yBgwcPFnmP4wWdOnXCTTfdpL/1xG/Ab7tdup0XU4ACHhD462EgNkoPdIMQYpMHhuQQFKAABShAAQpQgAJeJMDkvxc9DIZCAQr4j4CU8l0Az6uDPZOSkvxnYpwJBfxIIC4uTu+UnznzJO67b5vpMxs4sAYmTWqIzMxM7N5ddKbcleR/WFgYoqOjcfa8FXe/4Fwpo38PqoS4ZhH6AOKvvvrKpflXrVoVAwcO1IsN/10DvLvcpdt5MQUo4CGB8V2Bu67Vgz0uhPjUQ8NyGApQgAIUoAAFKEABLxFg8t9LHgTDoAAF/EtASvkHgFu2bNniVHkP/5o9Z0MB3xCIiopCs2bNdLAjR+7D22+bu1AXHm7BhQud9HjqjaDs7MLfNnAl+V+xYkWUL18eq7ZexMiPTjr1ABZMrIWgIGD69OnYscO1w4+HDx+uzxdYfBB4eLZTw/EiClCgBASeaAWMiNMDTxBCPFsCIXBIClCAAhSgAAUoQIESFGDyvwTxOTQFKOC/AlJKVdA7asWKFbh0qejyG/4rwZlRwLsFVL16lWRXrVu3zZg3r+ha/O7M6Ny5G1G2bJAusZOWllZoV64k/9W1oaGh+Oq3VHzxS9GF94c/WAE9OpTBsWPHMHnyZJem1L9/f6jzBVIu5NT5P57u0u28mAIU8KCAw6G/C4UQN3twaA5FAQpQgAIApJRdACz0AYxFQoiceo5sFKCAXwkw+e9Xj5OToQAFvEFASlkXwL6MjAysWrXKG0JiDBSgQCECzZs3R2RkJJKTM9Gy5TqcOGHegt369a3QvHkZqPNA1P8Ka64k/+vWrQuLxYKXPz6JFVsuFvm8fx8fg9BSAj///DM2bNhQ5PX2C2699Vaockmq/fNn4M/9Tt/KCylAgRIQiCkHLO2vBz4hhKhaAiFwSApQgAIBLeAPyf/BgwdHZmRk/CaE0H8JlFIuCwsL6zFx4sRzgfJw8xrYHEYlJCS8HigGnKfvCjD577vPjpFTgAJeKiClvAvAD6dOncK2bebXEfdSBoZFAZ8S6NChA0JCQjBnTgruuGOLabFPmNAAgwdH4/z58zhw4ECh4zib/Fd199Vhv6r1HnEYp4s4vPixO8rjgW6RSE1Nxfjx452ea61ataB2/avxxq4AJqx2+lZeSAEKlKBA4pNA6RAdQEUhhLmvN5XgPDk0BShAAW8UsCf/1d/7vvzyS68LsU6dOnjkkUdUXPnu/LcnvQGMS0hI+F5dOGDAgHuEEO9bLJYOkyZNOux1kzIhoIEDB06RUn46ZcoU7u4zwZddmivA5L+5vuydAhQIQAEp5WgAr6q/4KnSHmwUoID3C5QtWxYtWrTQgb7++gGMGlV4Yr64M+rcuTwWLbpB1/tXdf8La84m/1XsVapUwb7DWXj8P0eLDG32ezURWdqC+fPnQ5Umc7a98MILCA8Px7y9QPwvzt7F6yhAgZIW+PE+oEV1HcVNQohFJR0Px6cABSgQSAK+nvy3JfrvnTJlSl/H5xYfH/+dlDJR7XxXXwPo4/BzVYOyq0qU2+6fpX7m+MaAY78DBgx4FUB39RarlLKd4zhSylFCiEYAktXh9QDKAZhuj2fQoEHRVqt1OYBatjF62xcpHOJKsi9U5J2PGlv1r/rLpy/9hkNWVlZZKeUQKWWMfZ4qrrCwsPHqjQg1rrouIyNjiL0v29jt1bjZ2dnthBBXGdgMZ6p4HRdZwsLCFmRmZirT0cowPj6+LYCZANRzKNA0kH5fca6uCTD575oXr6YABShQpICU8icAd2zduhUpKSlFXs8LKEAB7xBQpXPU7nbV7rprK2bPPmVKYJcvd0ZQkMCePXugyoMV1JxN/lerVk0fvvv78vN475vCN/Xe2bksnukThczMTLz33ntFHjpsj+3xxx9HdHQ0DqcB3acCqZmm0LBTClDABIG3bwHub6I7flYIMcGEIdglBShAAQoUIODryf+CHqxKogMYqpLemZmZald8bhLbnri23euYtM5NtNuT8BaLZVh2dvb0oKCgPuotgvzeNHBMpIeEhKTZEu7jVJLc9vV82yJEbpJcSqkO9dLxqaS8ikVdU1jy33FBw74QIKV8TgihFh7mSSnfV304/swxUS+l7KqS/45zslqtKo58DVxI/quFgG5qQaUwU/4mpEBBAkz+87NBAQpQwGABKaXaMlx75cqVOsHGRgEK+I7A9ddfj/LlyyMlJUvX/z94sODkfHFnlZzcHtHRoTh8+DDOnDlTYDfOJv/VgoUqWTT+29P4ecn5QsP67j81UCUqGEuWLMFff/3l1BR69OiB1q1b62v7/QAsO+TUbbyIAhTwEoH+NwCjO+tgJgkhnvCSsBgGBShAgYAQ8Kfkv22XvHrLXTf7Tv6Ckv/2ZLjjLn17ot+2G/5e9faA6steO7+g5L/9LQN1rT2Br0oRAfjEYrF0s5cfsifwVRLe8R57zIUl/x0/kI5x2JL/V4zj+MaAvU81nn1c+xsAjtep/tXCgd3AarWOdVw0cVzUsC+gqEUMIcRjtthGF2YaKCWYAuIPDoMnyeS/waDsjgIUCGwBKWUZAGlZWVlYvly9fchGAQr4mkD79u1RqlQpLFhwBrffvsnw8H/9tSl69KioE/9qAaCg5mzyX9X7V3X4n3jnGHYeLPiw4rjrw/HvgZX1cGPHjtXnDhTVGjRogH79+unL3lwKTF5X1B38OQUo4G0CHWoC36r9mcBiIUQXb4uP8VCAAhTwZwF/Sv47Pidndv7bEtW5iwW2+3VJIFtSW5XCyS3ho35eSPJfv1mgrsmT/B8VGhra1374sK2EkPq7sUr+595jj92xDJHDfHJjyGeBo7ct+Z93HHXuQW45pDz3Fdifo4F6MyFPuSS1oNLb/jaBEGKclHKo/Z+qDFBhpjyPwJ//JHFvbkz+u+fHuylAAQpcISClvB7AxrS0NKxfv546FKCADwpERESgVatWOqH+7rtJePHFfYbO4tlna2L8+Pq65I8q/VNQcyb5HxoaCnXd+QtW3DFcvZFccPv8leqoXT0Ea9euxa+//urUnEaMGAE1xs87gcFznbqFF1GAAl4mUCkCWDdAB3VSCFHFy8JjOBSgAAX8WsDXk//2ZLp9Z779YTl+P2/5Godd67pMTd571fccdsvPdEyil9TO/9DQ0Hi1814l+tWbCo5xBAUFrXQsTWSLP7eEkf1tA/V9+6JDfiWH8n7QnSj7o96KqKlic8bUr38jcXJuCTD57xYfb6YABShwpYCU8m4A3588eRKJifoNRjYKUMAHBVQpHXUGgGr335+I7747YdgsoqJCcPp0nO5PHfqrDv/NrzmT/K9YsaIuU7R2ewZemFhwjA1iSmHyyGp6mP/+9784daro8wwGDRqEqlWrYu8ZoMc0IOOyYQTsiAIU8LDAtieAMqX0oDG2HYwejoDDUYACFAhMAV9P/jvWt8+z8/59+yG6BSX/bU88t9697eBaXT7HXvZHJdoLSoLnObhXH55b3Jr/DmV48tuxr+v0W61WtdXlccdDddVOfBVHPucB6Gttc9RvBeQ98Fe9eWD7d26+BoWV/bEtRKgTe7qGhoZuL+gcBUdTlv0JzD9jnJk1k//OKPEaClCAAk4KSCmHA3jv0KFD2LfP2N3CTobAyyhAAYMEmjZtigoVKiA9PVvX/9+584JBPQPnz9+I0qWDcODAgQLL7ziT/FeH8IaFhWHq3HP49OezBcY3cXhVNK4Xim3btmHWLPWGdeGtV69euOGGG/RFd88A1h0t6g7+nAIU8GaBH+4DWlbXEd4mhPjDm2NlbBSgAAX8ScDXk//qWdgXAADUsj2bJMdEvBBCJ6lV0lztmLcnqh2T6Lb7dMkfh+/rsjmOCWzH5H6e5L/qoo/6PynlKPvbBHljsyfr1XW2g4LVPTpelRwvrOZ/3tI9trES1Vj2NwGEEHoHj4ohLCxsfJ655r4NYItLLxA4lDhSt+YaFLbz3/EgY2dN/en3DedirACT/8Z6sjcKUCDABaSUH6u/H+3atQtHjzJbFuAfB07fDwTatWuny94sWZKKTp02GDajzZtbo2nT0jhx4oT+X37NmeS/ejvBYrHg1cknsXTTxXz7iSxtwez3auqfffbZZ1CLk4W1Jk2a4J57cgqEv7oI+NL4Yw8Mc2RHFKCAcwJjbwd6X6evHSCE+MS5u3gVBShAAQq4K+APyX93Ddy93zFJ7m5fvJ8CgSjA5H8gPnXOmQIUME1ASjlf7arbvHmzPsyTjQIU8G0BdfCvWgBQ9f8nTEjGs88WXKPflZlOmtQQAwfWgDof5ODBg/ne6kzyPzY2Vt/b5+XDOHkm//JBbz5ZGe2ahOu3kb7++usiw3zppZcQEhKCGYnA8wuKvJwXUIACPiDwbFvguXY60DeEEK/4QMgMkQIUoIBfCDD57/5jZPLffUP2ENgCTP4H9vPn7ClAAYMFpJQqMxi7evVqXLyY/y5cg4dkdxSggMkCqrRO/fr19SiPProDX3xxzO0Ru3atgLlzm+Hy5cvYsWNHvv0VlfwvW7YsqlSpgoPHsvDo6wW/abTgw1oIsgDffvst1FtJhbWnnnoKlSpVQuJJoPs0t6fJDihAAS8RuOtaYLw+dhHfCCEe8pKwGAYFKEABvxewJ/99YKKLhBA3+UCcDJECFHBRgMl/F8F4OQUoQIGCBKSUQQAuSymxZMkSVQeQWBSggJ8ING7cWCfFs7Olrv+/adN5t2eWnd0ZFovA7t27kZmZeVV/RSX/1WG8ZcqUwfxV6Xj7y5R843nx4Yro2q40jhw5goSEhEJj7t27N9Q8Vfu/b4Gtxp1x7LYVO6AABdwTaFEd+PE+3cdye71i93rk3RSgAAUo4IwAk//OKPEaClDATAEm/83UZd8UoEBACUgpGwLYqXb8q53/bBSggH8JtGnTBuHh4Vi7Ng2tW69ze3LHjnVA1aqlkJycjLNnrz6st6jkf61atXR5nokzzuDHRWn5xvP7BzEIDRGYPXs2Nm0quHh/ixYt0LNnT93Hi38A321ze3rsgAIU8CKBShHAugE6oBNCiKpeFBpDoQAFKEABClCAAhQwUYDJfxNx2TUFKBBYAlLKbgB+V7X+Vc1/NgpQwL8E1MG6cXFx+oDdhISjiI/f6dYE58+/HrfdFoXTp0/rnfl5W1HJ/3r16umzCJ5+7zgS91/95sDAu8qjz22R+vyRCRMmFBhrWFgYhg0bhuDgYHy9GfjXQremxZspQAEvFdj9NFBKvaMIRAghWJvQS58Tw6IABShAAQpQgAJGCjD5b6Qm+6IABQJaQEr5FIAPVRJPlfFgowAF/E9Aldq59tpr9cSefHIXPv746qS9s7N+4YVaeOedevp8kL179151W2HJf7XjX+38v5gpccfwZF2OKG/7eUxNlImwYO7cuVi1alWBYT3zzDOIiorC+mPAXdOdjZ7XUYACvibw50NA/Qo66kZCiO2+Fj/jpQAFKEABClCAAhRwXYDJf9fNeAcFKECBfAWklO8DGLpv3z4cOnSIShSggJ8KqOS/WgRQrV279Vi16lyxZhodHYrk5Pb63sTERFit1iv6KSz5X6FCBZ2w37AzA8M+uLo4f++by+LJ3lF6YeG9994r8AySvn374pprrsGl7JwDfvecLtZUeBMFKOADAp/3Am6uowPtLoSY6wMhM0QKUIACFKAABShAATcFmPx3E5C3U4ACFLALSCl/AnCHSuKdPHmSMBSggB8LtG7dGhEREdi6NV0fAHzp0pWJe2enfuFCJ4SHW7B//36kp6c7nfyvUaOGPn/guwXnMOXHq88LmPFmNCqVD8LixYuxaNGifMNp3749br/9dv2zZ+cBs3c4GzWvowAFfFFgdBeg//U68sFCiA99cQ6MmQIUoAAFKEABClDANQEm/13z4tUUoAAFChSQUm4F0Hj9+vVIS8v/8E3yUYAC/iPQsWNHBAUF4euvj+Phh4tXQSMxsQ2uuy4Cx48fv2rRsLCd/3Xq1NFjj/7kFBavv3AFapcWEXj18Ur6e2rX/4ULV/5cfb98+fIYPHhwzvkF64E3lvjPc+FMKECB/AUebw680kn/7AMhxBA6UYACFKAABShAAQr4vwCT//7/jDlDClDAQwJSSpVhC1+2bBkuX77soVE5DAUoUFIClSpVQuPGjfXwzz23B+PGJbscymefXYtHH62Gc+fOISkp6Yr7C0v+x8bG6mv7vXIEx1Ku/PPmy1E1EFM1GKtXr8bvv/+eb0xDhw5FZGQkViQDfb93OWzeQAEK+KDA7bFAwj904L8IIXr64BQYMgUoQAEKUIACFKCAiwJM/rsIxsspQAEK5CcgpYwCcDo7OxtLly4lEgUoECACDRs2RPXq1fVsb7ppIxYturoET2EUd95ZCT/+2EQvGO7YcWXdnYKS/2XKlNFnDiSfuIyHX7vywOHr6pbCf5+vpoecOHEiTp++uoj/Qw89hHr16iEtM6fO/6HiHVkQIE+Y06SA/wg0qwrM6avns1EI0dx/ZsaZUIACFKAABShAAQoUafia8AAAIABJREFUJMDkPz8bFKAABQwQkFI2BLAzIyMDq1atMqBHdkEBCviKQMuWLaES8nv2XESrVuuQmuramz9WaxcIAezatQuXLl3KnXZByf8qVaqgbNmy+HNNOv7zecoVTB+9UBXX1gnFli1b8MMPP1xF2LlzZ3Tp0kV/f9CvwO97fEWZcVKAAu4K1CgLrPin7uWYECJn1ZKNAhSgAAVMFZBSqr94LTR1EGM6XySEuMmYrtgLBSjgTQJM/nvT02AsFKCAzwpIKeMALFW1/lXNfzYKUCCwBOLi4hAcHIyZM0/ivvu2uTT5EyfiULlyCJKTk3H27P/eHCgo+V+rVi2EhITgo+/PYNaf/ztfpEJkEGa9Ha3H/uSTT3D48OEr4lBvCwwcOBBCCExcDYxZ4VKYvJgCFPBxgVJBwO6n9SSsQoggH58Ow6cABSjgEwK+nvyPj49vC2AegHIO4EkWi6XDpEmTrvzLphc+kXziTwXQdcqUKdyx54XPiyGZI8Dkvzmu7JUCFAgwASnlnQB+VCU21I5bNgpQILAEoqKi0KxZMz3pl17ah7feurJ+f2EaCxfegC5dyiMlJQVHjx7NvbSg5L8q2aMS+M++fxxb9mTmXv/O05XRulE49uzZg6lTp1415PDhw1G6dGksPAD0/ymwng9nSwEK5AhsGgiUD9NfRgoh/rd6SCAKUIACFDBFwJ78X5kM9PHCc5ba1QSm36Onnu/Of1vyfFRoaGjfiRMn6mKRAwYMeBXA7WFhYT3s3zMFz81OBw0aFG21WseGhobGe3Ocbk6Tt1OgSAEm/4sk4gUUoAAFihaQUg4AMOXYsWPYuXNn0TfwCgpQwO8E1CG8KmGvWvfumzF37tX19vOb9Cuv1Mbrr9fFxYsXsXfv3txL8kv+qx3/auf/pSyJXsOTkZklc6//48NasFigE/9qAcCxPfroo/q+kxeA7lOh/8lGAQoEnsCfDwH1K+h5XyOE2BV4ApwxBShAAc8K+GPyP++CgFoMEEKMVrJSymX2RQFb8n05gFo29dxd93l/JqXsnZCQoJdH4uPjvwPQB0DuGwYDBgy4Rwhx75QpU/TpNbYxG6lf59OXjiEjI+M2ADWFEM/ZYtDjWyyWZKvVquJaoe5X40kpE8PCwsZnZGT8pvq33y+EmJV3XrbrZ6p4Bw8eHGm7Z1xYWNiCzMxMFfto9WaBzWkmABX3KtscrurPs59IjhaIAkz+B+JT55wpQAHDBaSULwH4z6FDh7Bv3z7D+2eHFKCAbwg0b94ckZGROHw4Ey1brsPx4/+r4V/QDOrXD8fu3eqNamDbtm3qP5r01/kl/8uXL4+KFSvqHf9q57+9vfRoRdzaurQuHfTpp59eMdStt94KVZZINbXjX+38Z6MABQJTYEZvoG1OdbAuQojFganAWVOAAhTwnIA/Jv9tO/+3qeS3LaH9vr0MkC1xD3tSPjs7e3pQUFCfkJCQNHtiPDQ0dLstYT4/ISHhdcckuZRS7aQZaku+D1FPSl1TWPLfnrxX19kXAqSUKuHf2Jb412V+HGNV/dpjU28HqOS/EEKVN9JvOWRmZl4HwDFxrxY49GKDC8l/tRDQTS042D5x+fbnuU8jRwpUASb/A/XJc94UoIChAlLKcQCGqMS/WgBgowAFAlegQ4cOuib/L7+koGdP58qAZWR0QmioRS8eXriQsy0/v+R/jRo1EB4ermv9q5r/9jZ3QgxKBQt9yK9j6bHatWvjkUce0WWCVI1/VeufjQIUCFyBj3oA/9dAz7+fEOLbwJXgzClAAQp4RsBPkv95a/6rzSqjbIl7vWtefa1EbYn8TywWi0p6w152R31tT/7b5PU19nMD7Al8lWB37M/+lApL/js+Sced+Lbkv07Yq2scf2ZbuFDli9Tfk/WYjmM7vlmgrlGLCnkWCwrd+a8WMYQQj9liGy2l7GpfPMjbny+cneCZ3y0cxSwBJv/NkmW/FKBAQAlIKb8B8IAq+aNK/7BRgAKBK1C2bFmoNwBUwv311w9g1Kiit9rv2tUGDRpE6D8/Tp06pfHyS/7XqVMHQUFB+M/nKfhzTbq+7ol7onDvLWX1mQEffvjhFfAvvPCCXiyYuwcY+GvgPhPOnAIUyBF4vQvwyPX6y6FCiPF0oQAFKEABcwX8JPl/Rc1/x5366t8nUkqdCFeSeZLkOgE+efLkeJV4z5P8z+8cAXsiPrc/+9NxLJnj8MSm5ykDpEsPqabKCKnkv/ravjChvnbctW//ta3EUO6Chvq+Yykjh/F02SA1Z/s9juPZy/4IIcZJKdW/Z/U/VRkgW/I/Nz7bfTx82NzffuzdJsDkPz8KFKAABQwQkFKq3RC3b926VSfg2ChAgcAWUEl6tetetbvu2orZs3MS+gW1b765Dg88UBWpqam5bw/ll/xX5wqo9vBrR5B84rL+es7YmigdbsHvv/+O1av/t7V/wIABUG8KJJ8Duk8Dzv3vbODAfjicPQUCWOCZNsCw9hrgLSGEKlnIRgEKUIACJgr4Y/I/TyJfJf/z3fmfnZ3dTiXgVfI9n+S/ITv/1WG+qoSQECJZLQTk2fmvFhNyzwnIW5/fXqtfXaPmoD4G9t35ttJGVywc2D8mTpT9UX3VVLHZFzxU8l/d77gQYeLHjl1T4AoBJv/5gaAABShggICUcj2A5uvXr0daWpoBPbILClDA1wWuv/56qBr9KSlZuv7/wYMZBU6pb98q+PbbRsjKyso9NDxv8j8iIgLVq1fHsZTL6PfKEd1X39siEX9XeV0q6L333svtv0ePHmjdunXONd8DK5J9XZPxU4ACRgg80BR482bd02cO5QiM6Jp9UIACFKBAPgL+mPx3LO2jEvxCiKtq/jsmvlW9fcfkvys1/x2S8fke+GuxWIZZrda5AB53PFRX7fwPCgpamfdnDucJ3GZfGHA88DfP2wm5Nfod52w7IyDfsj+2hYgm6g0BNU9n+mPZH/7RYbYAk/9mC7N/ClAgIASklKrQf81Vq1YhI6PgBF9AYHCSFKBArkD79u1RqlQp/PHHGdx226ZCZazWLhACOvmvFgHyJv8rV66sDxNevP4CRn+S8ybBrLejUSEyCAsXLsTff/+tv9ewYUPcf//9+us3lgAJammSjQIUoIDKRMQCU/6hKX4RQvQkCgUoQAEKmCvgJ8n/vDX/ryhX41giR0q5TB3Wm5mZOSVvaRybdJI6HFh9bbValwOopb5WyXp76SDbocF9AOhrVXK8sJr/eUr0TLf1p99GsCXt7fHruC0WS7K9fr/q2/HA4HwWNmbZ4s6dc2E7/x0PMnZc8HBcmMjbn7mfQPZOAYDJf34KKEABChggIKVUGf/QpUuXIjs724Ae2QUFKOAPAqrevtqBr+r/v/feIbzwwt4Cp5WSEocKFUJ02R9V/idv8j8mJkYvJEz58Sy+W3AOt7QpjZf7V1T/4aR3/dsXHkeMGIHQ0FDM3gk8q/ZBsVGAAhSwCbSpAcy8V/9imRCiI2EoQAEKUMBcAV9P/hdXJ29tfdWP43kA3O1eXFneRwHXBZj8d92Md1CAAhS4QkBKWR7AGZWAW7JkCXUoQAEKXCGgkvb16tXT3+vXLxHffnsiX6GlS5sjLq6cPvBXHfybN/mv+lCLCMM+OIENOzPw9Ws1EF0lGCtXrsS8eWpDk/6PKlStWhV7TufU+b/EtUh+GilAAQeBJlWAX3NeDNoohGhOHApQgAIUMFeAyf+cg4Btf0+Ndtxxb648e6cABewCTP7zs0ABClDATQEpZQMAuzIzM3USjo0CFKBAXoEmTZqgYsWKSE/PRqtW67Bjx4WrkN54oy5efrm2rt+/b9++K5L/p0+fhjpEONsK9BqejPo1S2H8c1V0HxMmTMCZM2fQq1cv3HDDDfp7d80A1h/lc6AABShwpUC9KGDhw/p7e4QQ6u8vbBSgAAUoYKKAPflv4hBGdb1ICHGTUZ2xHwpQwHsEmPz3nmfBSChAAR8VkFKq6rlz7OFfvnxZl/5R/7N/nfefzvxMSumjIgybAhTIT6Bt27YICwvD0qWpuPHGDVdd0qRJaWzZ0lrVPMW2bduuSP6rMwDU4kHi/kw8/d5xTBpRDQ1rlcKmTZswe/ZsqMWFe+65R/f5ykLgq818BhSgAAWuFqhWBlj1mP7+USFEDRpRgAIUoIC5Akz+m+vL3ilAgaIFmPwv2ohXUIACFChUQEp5C/D/7N0HmFTV+cfx39kFdum9d+yoiWIBO9gLagz2FiOCaMRojP4TTUQ0ajSxEhOKJQYLiIANARuIgKIiIgiKgoJYsdCUXYE5/+fcnTtext1llp2ZnXvnO89DhN17z3nfz7lAeM895+gFV7BzW3Kk6+O2EUplkqC8a4Jf4wyCdI0I7SBQPYHatWurV69eKigo0LBhn+rSSz/4WYOlpQerTp0C783/Zs2aqUmTJlq7dq1q1aqlevXqaeL0dRr7/FqNubG9d+/IkSP1+eef6+qrr5Zrf+y70lUvVC9O7kYAgegKNCqSFgzy8ltrjGkc3UzJDAEEEEAAAQQQQMAJpK9KhScCCCCQpwLW2qMlTX7hhWU6+uiH1bJlPbVt28D70bJlA7VqVU/Nm9dTs2bFatq0rho3LlLDhkVq0KCO6tevo7p1a6m4uJbq1ClU7doFKiwsUEFBev943paVB+VNKrAaIU8fctJOm0C7du20ww5lO22cf/57euCBL7Zoe+nSXurWrdgr6LvDgv3if/369VVYWKi/P/iNjuhZX3vtXKwlS5bo0Ucf1SWXXOKtCli4SjrukbSFSkMIIBBBgVoF0tLBXmKbjTG1IpgiKSGAAAIIIIAAAggEBNJbXYIWAQQQyEMBa+3xkp6aPPlDHXvsw2kTcJMD7ds3VJs2DdS6tZtEqO9NIjRvXtebSGjcuOyHu65Bg9qqW9f9qKWiolqqXbtQtWoZ7w3jNC5GkFuNsK3bGrEaIW2PBg2FXKB79+5q2bKlYjGrvfaaq7ffXp/I6LHHdtUpp7TUmjVrvO1//OJ/o0aNyiYMbvhc9/6lrdz84OjRo9WjRw/tuuuu3vfcAb+LVoUch/ARQCDjAksukYoKvW7qGWM2ZLxDOkAAAQQQQAABBBCoMQGK/zVGT8cIIBAVAWvtryWNf+qp93XiiWNyLi23msBNHLRtWzaR4H7uVie0aFHPW4nQtGnZJELDhm4SoY7q1SubSCguLvRWI9SqVajCQjeRkL6/MlxRc1vORWA1Qs49XgS0jQL77ruv92b/3LnrvAOA/c9vftNG//3vzvrxxx+9g39d8X/9+vVq0KCBVn23WQuXlarPXvW0YsUKvfPOO+rb1x05Il35gvTYu9sYDLchgEBeCbx9odS02Eu5pTHm67xKnmQRQAABBBBAAIE8E0hfJSfP4EgXAQQQ8AWstadJGjN+/GKdfPJjkYZxkwTt2pVNIrRp4yYRyiYSmjVzkwhlWxo1auS2NfK3NCpbjVC2pZGbSCjb0ihTqxFS2d6oojMSOBsh0o9uziXnzgc58MADvdU5o0Z9roED3/didL83YrHe3s9Xr17tFf83bNjgTRTMnL9BPXctVu1aRhMnTtTxxx/vnQXw4Hzp2uk5lyIBIYBAjgrMPl9q39ALrosxZnmOhklYCCCAAAIIIIAAAmkQoPifBkSaQACB/Baw1p4tafSYMQt1xhnj8xsjxezdZICbQChbjVDfW43QooX74bY0cpMIbjVC2USCOxehbDVC2ZZG/tkIbhIhE6sRqjOB4N/L2QgpPgh5flnr1q218847ewoXX7xE//nPZ97Pv/vuQDVpUitR/HfPlSvyT5v7g/fW/6pVq7zDfd3EwNzPpV9He84xz58S0kcg/QIvnCPt0MxrdzdjDGuG0k9MiwgggAACCCCAQM4IUPzPmaEgEAQQCKuAtfa3ku4fPfodnXvuxLCmEdq4mzWrp3btyg5YdpMIZRMJ/mqEsi2N3CRC8gHLZWcj/HTAcjpXI/hbGpW3yqCyMxOSz0VgNUJoH8uUA3fFfzcJ4D777feWXnttrebM6aF9922UKP67ySS3UuCHEqt6xcY76HfHHXdU6aayff6Xfpdyd1yIAAII6KnTpV+W/bHT0xjzOiQIIIAAAggggAAC0RWg+B/dsSUzBBDIkoC1dqCkEfffP0/9+z+VpV7pJt0CRUWF3pZGbjWCO2C5deuySYSyA5Z/Wo3QsKFbjVDb+1FcXFvuvrKzEdxEgtvSKH1/tfpnIySvRqjKBAKrEdL9pKS/vb333lv169fXu+9+7x0AfMMNXXXllR31/fffe18PfvwtgNzXLp0iPVm2WxAfBBBAIGWBsf2kXh28y/sYY9g0LGU5LkQAAQQQQAABBMInkL4KRfhyJ2IEEEAgLQLW2t9J+teIEW9q0KBJaWmTRsIr4Gr/bgujsomELQ9YdpMITZq4H+5chLKzEX46YPmnLY38sxHSqVDRAcsVnYFQ0QRDLBZLZ1i0FRdw+/8XFhbqoYe+1N13f6rXX+8hZ+3OBHCf9T/E1KBeQeJrI+ZKN82EDwEEEKi6wKP9pP3Liv+HGmOmVb0F7kAAAQQQSFXAWusOcwrDn7XTjTF9Us2L6xBAIDwCFP/DM1ZEigACOSpgrb1M0h3Dhr2uSy+dnKNRElYYBdzEwE+rEcq2NPIPWA6uRnBbGrkfdev6ZyP8dMByJlYjVPVchIomGDgb4aensnnz5tptt928L1xxxVLdcks31aq15f9N87f/mfWJdOaEMD7RxIwAArkg8MivpQM6epEcbox5MRdiIgYEEEAgqgJRKf4PHjy4UUlJybPGmJUjR448PdfGa8CAAf2MMY8H4lpRUFCw//Dhwz/NtViJB4FsC1D8z7Y4/SGAQOQErLVXSrr19ttf1RVXPBe5/Ego/ALuYORWrRp4ZyO4g5bLtjT66YDlJk1+OhuhbEsjN5FQS8XFP61GKCwsSOsBy041+YyDyiYVKluhEJXVCDvssIPatWvnPXArVpSoU6finz18a0qlYx6WPl0X/ueSDBBAoGYEHj5JOrCT1/cRxpgXaiYKekUAAQTyQ8Av/n/11VeaPj33dlpr1aqVevd2ixNU6Zv/AwcO7ClpiLW2UWFh4Wm5VFR3sRlj+o8YMcJtx8sHAQSSBCj+80gggAAC1RSw1l4t6cZbbpmlP/2Jf0NXk5Pbc1zAbVdUdsCyOxsh+YBlt6WRO2DZrUQoOxuhbFsjN4ngfhR4ZyO4rWzSeDSC3BvxqZyLkMoWRzW9GqFHjx5q2LChvvlmo5o3r/2zp2HgM9LUpTn+kBAeAgjktMBDJ0kHlRX/jzLG8NZCTo8WwSGAQNgFolL8HzBgwLWS3jXGnGKtXTRq1Kjr3dgkv3FvrZ1ljLlA0lRJZX/bxD/W2pMLCwtfi8Vis/3vua+NGjVqfHxyYaq19vbktq21Q9zXBg0a1L68ewcMGPB714UxZqikxu49Gv+t/3h8p/irFQYOHDjGXet+7fcZv8cPc2z8e2OsteNcbMEckttzLsaY7kVFRQNLS0td20NHjhw5x78nHvMUSRe4rwe9nFVxcfGxw4YNW5v8nJfn6l+b9L1ErvHcVrq+4jl5ubi2K7JLNjDGnGOtPdPPI/79cZKcYSKvsP++zLf4Kf7n24iTLwIIpF3A/Z8RSdfdcMMMXXttGLZzTDsBDSJQZQG3HZGbQHDnIrjVCG5lQsuWddW8eT3vgOWy1QhlZyO4LY38sxH8A5Zr1y70Dlh2qxrS+UllgiCVA5ersxrhgAMOUK1atX6W1t2vS7e9ms5saQsBBPJR4H+/kg7p7GV+tDHGFWf4IIAAAghkSCAKxX9XON68efNY98b/5s2be0m6PKkQvUVx3Z8cSC58+1sHSXrOFfODheU4/32ucF9UVHS6K4jHi9mnuX9vFxcX3+m2Harg3ssl7Rco+LuJiiNdjCUlJW6VmxdfoNA9JfDrIX5/wcK+6zvdxf94jolCuj9xUN42SkmxeKsuXJylpaW7SNqiDT/X0tLSkb5D7dq118W97iguLn6+EjsXVsLAjVFwEiM+Bke7FwYo/mfoD4ksNJvefzFnIWC6QAABBHJNwFr7N0nXuMK/mwDggwAC2RVwEwU/HbDsJhLqeZMIzZvXVdOmP21pFDwbwW1p5CYS3CSC21s/3asRXPE/lUOWy5tscIX/3XfffQvElz6SfvtUdl3pDQEEoinw4K+k3mXF/2OMMe5tRD4IIIAAAhkSiELx3xWiJe0afPveWvsH91Z8eW/W+0Xz5OJ/vPh+b0FBwdH+tkHxIvui+GS0e6nOvQV/R0FBwUo34RAflufi36/o3u7B1QjBfq21HVzxP/Bm/iJJHWqi+G+tdSvuugffxvcnVZK3UQqa+1suueJ/SUnJZcltxGIxb2WBm5QpZ1XGKc5TUqXu/gRIsPgft+sfH4MtVjRk6LcLzWZIgOJ/hmBpFgEE8kfAWnuLpKvclj9u6x8+CCAQTgG3JVH79o3iqxHc4cplP8omEcpbjVDLO2S5qMjf0igzqxE2xaSbZkr3zQunK1EjgEBuCfz3RKlPFy+m44wx7i1KPggggAACGRIIe/E/cNDvAUlE3pYylW1PU0HxP/GWuWsvvp2Q27LHrURzxf9F1tq17tduH393xoAraPvf94vUSfe64n9ii55yCthuq6Jx8S2LvP+mUvyXdJqfs7/1UDkHC7tLxrrJhfiByAknd09hYeF9fnE+Xvx3WxMFP2vKe6ve32YpsCWS5+aK/+5mf2ukYK7x4n/CwZ+YiRf/K3VPLv4bY+6w1l7u/zd5O6MM/Xah2QwJUPzPECzNIoBA/gi4fQndX7TusF936C8fBBBAwK08+OmAZbelUT21aFHPm0Qom0go29KoYcOyLY3cD/+A5Tp13CRCgbet0aZNMe+cBPcp2STNWC7d8Iq0wv0zgQ8CCCCwDQIPnCAd2tW7sa8xZtI2NMEtCCCAAAIpCoS9+B9869zfmz74Br/bBsgvpjuS4FY22/Lmf6DY7CYBXvXPGKjszX9/KPyCeDlv/ifeXvdXAqRS/C9vBUPw/mC+yXv++zFYa68zxlzn3sx3xX93jx9nZY/QhRdeONJae5/baqeG3vz3VkhUdJZBio8/l+WIAMX/HBkIwkAAgfAKWGv/Jel3gwdP1r/+9Xp4EyFyBBDIGYHx40/Vr3+9i9atW6dPP/1UXbp0UXFxcSK+5Wuk0e9Io97KmZAJBAEEQiJw3wnS4WXF/xOMMU+HJGzCRAABBEIpEPbif/ANdH8Agnv3+4cA+1vZVFb8T2HP/yEFBQUDYrHYqPiBwK5o721ls5U9/11oiW1tgjEE3tQPrlRI6c3/dBf/436J/frL2wbJXZM84RL8dTb2/I+vYNjNrUgoKipaXN5BxqH8zZjHQVP8z+PBJ3UEEEiPgLV2hPs7etCgZzRixNz0NEorCCCQtwL9+u2ixx8/1ct/ypQpWrvWbX0qderUSZ07d1bbtm0TNqVuNcAK6cZXpI9W5y0ZiSOAQBUE7j1eOqKbd8OJxhhOE6mCHZcigAACVRUIc/E/eNBvBXvSX15QUDDcWjs64JLYxib5zX93Tfxrs+PFfVlrT07e2sYdXOvesHcH9sZ/vih43kDyva7dpO14VgQO/+1njLk96df+NkCPuy17AhMX7lp/YmBMJdv+JA449icaUtn2x73FnxTnz7b8SfZJet7K22opkWv8cF53i7ddkb9VUarubmVH8gRN8gHAVX3+uT43BCj+58Y4EAUCCIRYwFp7v6Tfnn/+k3rggbdDnAmhI4BALgh88MFgbb99M61cuVKzZ7t/G235adiwobcSwP2oW7du4ptuK6CHF0jDmYPMhWEkBgRyVmBUX+nI7bzwfmWMeTJnAyUwBBBAIAICYS7+R4A/dClUNOGSfLByeYnFD09O7PkfuuQJOGMCFP8zRkvDCCCQLwLW2uGSLrzookkaPvzNfEmbPBFAIAMCQ4f21rXXHqJNmzZpwoQJW+2hY8eO3iTAFqsBNkszV5QdEvzht1ttggsQQCDPBAIH/h5rjJmcZ+mTLgIIIJBVAYr/WeUOfWcU/0M/hDmZAMX/nBwWgkIAgTAJWGv/KemKK698Xv/858/f0g1TLsSKAAI1J7DTTs313nuXeAG8/fbbWrJkScrB+KsB3LZA9erVS9y3cm3ZaoB/My+ZsiUXIhB1gTH9pP06eFkeaoyZFvV8yQ8BBBCoSQG/+F+TMaTY93RjTJ8Ur+UyBBAIkQDF/xANFqEigEBuClhrr5M0ZOjQ6bruupdzM0iiQgCBnBeYOPE0/epXO3t7/Lu9/rf106FDB281QLt27RJN/LhZmvWJdPNM6f1vtrVl7kMAgSgITDxV6lF2dMj+xphXo5ATOSCAAAK5KkDxP1dHhrgQyB8Biv/5M9ZkigACGRKw1v5R0j/cW//u7X8+CCCAQFUFTjmlux577BTvtsmTJ2vdunVVbeJn1zdo0CBxNkBwNcCn66RHFkj/eqPaXdAAAgiEUGDymVL3ll7gexpjOKwohGNIyAgggAACCCCAQKoCFP9TleI6BBBAoAIBa+1Fkv7t9vt3+/7zQQABBKoqsHTpperWrak++eQTvfpq+l/EdasB3JZA7du3T4TmVgO8ulL6+0xp0ddVjZjrEUAgrAIvnStt19SLfhdjzHthzYO4EUAAAQQQQAABBLYuQPF/60ZcgQACCFQqYK09R9L/HnroHZ1zzkS0EEAAgSoJ3HBDH/3lLwdr48aNmjgxs3+G1K9fP7EawP3c/3y2Tnr0XenuOVUKnYsRQCCEArN/K7Vv5AXexRizPIQpEDICCCCAAAIIIIBAigIU/1OE4jIEEECgIgFr7UmSJjzxxHs66aSxQCGAAAIpC+yySwstWvQ77/p58+bpgw8+SPne6l7oVgG4swGCqwE2xspWA9w6S1rwVXV74H4EEMhFgbkDpBZl54K3McZ8mYsxEhMCCCCAAAKT8SH7AAAgAElEQVQIIIBAegQo/qfHkVYQQCCPBay1R0h67oUXlumII0bnsQSpI4BAVQWefPJ0nXDCTtU+5Leq/QavdysA3JZAbiLAnRPgfz5fL41dKN3BaoDq8HIvAjkn8O5FUoM6XlhNjDFrci5AAkIAAQQQQAABBBBImwDF/7RR0hACCOSrgLV2P0mzX3ttpfbb7758ZSBvBBCoosBpp+2qMWNO9u569tlntX79+iq2kP7L27Vr500CuDMC/I9bDTDnU+nW2dL8L9LfJy0igEB2BT4cLNUu8PosMsb8mN3e6Q0BBBBAAAEEEEAgmwIU/7OpTV8IIBBJAWvt7pLeWbjwK+2++38imSNJIYBA+gU++uj36tKliVasWKHXXnst/R1Uo8V69eolzgYIrgb4Yr302CLptvSfSVyNaLkVAQRSFSg00rJLvatjxpjCVO/jOgQQQAABBBBAAIFwClD8D+e4ETUCCOSQgLW2m6SlH320Wt263ZVDkREKAgjkqsCNNx6qq68+KCuH/FbXwK0GcNsCdezYMdHUpvhqADcJMPfz6vbA/QggkC2BerWlxRd7vX1vjPlpn69sBUA/CCCAAAIIIIAAAlkVoPifVW46QwCBKApYa1tJ+nLVqh/UqtU/opgiOSGAQBoFdt21pRYuLKu+vfXWW/rwww/T2Hrmmqpbt25iNUDDhg0THX25Xhq3WPrH7Mz1TcsIIJAegVb1pTcu8Nr60hjTJj2t0goCCCCAQEUC1trekqaFQGi6MaZPCOLMaogXXnjhSGvtfQUFBSuttZeNGDHiyqwGQGcIpEGA4n8aEGkCAQTyW8BaW8+9QbdhwybVq3djfmOQPQIIbFXg6afPUN++O2rNmjWaOnXqVq/PxQvatm3rTQQkrwZ447OyLYHcf/kggEDuCezYXHr+bC+uxcaY7rkXIREhgAAC0RIIe/F/4MCBPSW5/8PaODgy1tqTR40aNT5ao/XzbIL550vOUR/TfMyP4n8+jjo5I4BA2gWstZslFdSufYM2uf0w+CCAAALlCJxxxm565JF+3neeeeYZ/fDDD6F2cqsB3JZAbiKgUaNGiVy++l56fLF0y6xQp0fwCEROYN/20riyc8ZnGWMOjFyCJIQAAgjkmIBf/J8+/WP16fNgjkUn9e7dRdOm/cbFVe6b//Hi95CioqLThw0btjbnEiAgBBDYqgDF/60ScQECCCCwdQFr7RpJjZo2vUWrV5ds/QauQACBvBRYvvwyderUOCcP+a3ugLRp08abBOjUqVOiKTcX6s4EuP1V6bVPq9sD9yOAQHUFjtpOGtnXa+VpY8wJ1W2P+xFAAAEEKheIevG/gpUBY0eOHHn6oEGD2sdiMbcxpPd/Dq21s4qLi491Py8pKXnWGHNAXG9sQUHBFUnXnlxcXPx8aWnpGElDR44cOcddO3DgwDHW2nFu1YH7uaTTJK0oKCjY330/2IY/MsaYc6y1Z0paJOmKeCxDRo0adb37+YABA641xgwNxugmOoJ9+blYa/8Q7zuxIsJa67UVbMfv2+VcUFAw3Fo7Ovg15+D6GDBgQD9jzOPx73l5DB8+nP/XzB8saRWg+J9WThpDAIF8FbDWur+g23XseIdWruSFiHx9DsgbgcoEbr75MP3pTweG4pDf6oxkcXFx4myA4GqAVT9I4xdLN8+sTuvciwAC1RE4bVfp1sO9Fv5rjPltddriXgQQQACBrQvkSfE/sTIgXsw+xRX/48XzRa4wHiyeJxf1Bw8e3MhNBkh6zl0bn1AYJ+kUa+1Rkt51BXfXxubNm8cWFhaetnnz5l6SLndF9JKSksvcSPjF/HhfUyRd4CYNAu3LXb9x48aGsVjM+761toMx5na/6B6fUFAgfm+iwS/su61/XPzxeO8oLCx8zY/JL9rHr+3u2ohPLrgCv2fifu27GGPcdkpeni5Od5+kI/2Jga0/XVyBQGoCFP9Tc+IqBBBAoFIBa+37knbcZZd79N57X6OFAAIIbCGw226ttGDBRd7X5s6dq6VLl+aFkFsN4LYFcj/8z+b4aoA750izPskLBpJEIGcELtxLurpss5/bjTHe2498EEAAAQQyJxCR4n+Fe/4nbwsULP4HVQMF+DuSi//xNu4tKCg42i+gBwvkxpj+I0aMGFjRxELy6FVS/L/DP6cgXmiXO//GWutNULh2grHEYrHb3CoDY8xKSUPc993hv/FfbxFvMIYUi/+u6L+r69+fFEiOO3NPJS3nmwDF/3wbcfJFAIGMCFhr50rqsc8+o/Tmm5x0mRFkGkUgxAKTJp2pY4/dIdSH/FaHv6ioKLEaoHHjn86L+/oHaeJ70t9eqU7r3IsAAqkK/N8B0sV7e1f/xRhzY6r3cR0CCCCAwLYJRKT4v8We/0kF8g6uMO6fCZBc/E/eCsd/cz64nU955wr4xfni4uI7S0tLR8a3BfKK8f6WP/7PUyn+J28flFT899p07QRXFwSK/24FgpsE8P/rTQZUdA5CBcV/f2ufxPZHySsW3ARJcpzb9tRxFwJbClD854lAAAEE0iBgrZ0h6aDevR/Uyy9/nIYWaQIBBKIicNZZu+uhh37tpfP0009rw4YNUUltm/Jo3bq1NxGwxWoAK837XLrrdWnG8m1qlpsQQCAFgZsPk87czbvwYmPMf1K4hUsQQAABBKohEMXif7BIHaf5WfG/qKhoYHxf/5XuzfZtffPf30tfkjtj7xS35Y9bHRDcUih5eNL55r8kV+jv7gr9bhIisBJgm9/89ycH3IoD3vyvxm8ubk1ZgOJ/ylRciAACCFQsED/A5+xzzpmohx56ByoEEEAgIfDJJ5erQ4dGWr58uebM8c4q4yPJrQZwEwBuIqBJkyYJk2/caoD3pRvclCofBBBIq8B/jpOO3d5r8jRjzGNpbZzGEEAAAQR+JhDF4n8qb/7H39RP7LvvH2xb3pv/le357/bCDxwqPCW4j35wz//KiujV2fPf/X3pYg6uNkje898/P8A/lHhr2/7435d0B3v+84dGNgQo/mdDmT4QQCDyAtbaG9wS+muueUk33cT+FZEfcBJEIEWBW245XFdddUDkD/lNkaPCy1q1apXYFsi/KOZWA3wh3T1Hms5qgOoScz8CnsCjv5b27+j99AhjzAuwIIAAAghkViAixf9y9/x3csYYt53N2PIOt03a8mesu9697R7fymeMpKF+wdw/EFhSp/h1XsHd/Ty4asD/mvt6/HDe0ySt8A/sdV8v783/+HY67tvHJLcfjNNaO8s/cDd4+K/fX2DboZ6SPBdr7RD/zAB33da2/YmvYjgqfsivOwzY3xJoizwy+2TSej4JUPzPp9EmVwQQyJiAtfYCSaOGD39TF100KWP90DACCIRH4Be/aK358wd5Ab/55ptatmxZeIKvoUjr1KmTmAQIrgb4doP05PvSdS/XUGB0i0BEBCafKXVv6SWzlzHmrYikRRoIIIBAzgqEvfifC7DlHQhclbjYS78qWlwbRQGK/1EcVXJCAIGsC1hrj5D03LPPfqDjjnsk6/3TIQII5J7A5Mln6eijt9fq1av13HPP5V6AOR5Ry5YtvYmArl27JiJ1qwHmfykNe1168aMcT4DwEMhBgTn9pTYNvMC6GmM4pCgHx4iQEEAgWgIU/6s3nsHtgoJv/VelVYr/VdHi2igKUPyP4qiSEwIIZF3AWruTpPcWLPhKv/gF5+dlfQDoEIEcEzjnnF/of/87yS1t9g75LSkpybEIwxNO7dq1E6sBmjZtmgj8uw3SU0uka6eHJxciRaAmBWoXSB8OTkRQaIyJ1WQ89I0AAgjkg4Bf/A9BrtONMX1CECchIoBAFQUo/lcRjMsRQACB8gSstfUlrV+9ukRNm94CEgII5LFAQYGRO+S3XbuGHPKb5uegotUA73wp/esN6Xl2VkqzOM1FSaBzY2nGeV5GnxhjvD2V+SCAAAIIZFaA4n9mfWkdAQS2LkDxf+tGXIEAAgikJBCLxdYbY+o3b36rvnUbVPNBAIG8FPjHP47QH/+4v3788Uc98cQTeWmQ6aTdaoDOnTt7WwJtsRqgRHpmifSXaZmOgPYRCJ/Afh2kMf28uGcbYw4IXwZEjAACCCCAAAIIIFBVAYr/VRXjegQQQKACAWvtQkm77rHHCM2f/wVOCCCQhwJ77NFG8+Zd6GXOIb/ZeQBatGiROBvAmLL/a+vOBlj4lXTPm9KUD7MTB70gkOsC/XaRbj/Si3KMMeaMXI+X+BBAAAEEEEAAAQSqL0Dxv/qGtIAAAgh4AtbaSZKOPeGER/X000tQQQCBPBSYOvVsHXnkdhzyWwNjX6tWrcTZAM2aNUtEsLpEmvSBdM009+d0DQRGlwjkiMDgfaU/7ucF8w9jzFU5EhZhIIAAAggggAACCGRQgOJ/BnFpGgEE8kvAWnuPpIt/97tn9e9/v5FfyZMtAgjoN7/5pf773195h/w+9dRTKi0tRaWGBJo3b55YDVBQUOBF4Qr/C1dJ/3mzbDKADwL5JnDzodKZu3tZX2qMGZZv+ZMvAggggAACCCCQjwIU//Nx1MkZAQQyImCt/ZOkm//+95n6859fzEgfNIoAArkpUKtWgXfIb5s2DfTxxx/r9ddfz81A8yyqwsLCxGoANyHgf9aUlk0A/OUlaTOrAfLsqcjfdP97otSni5f/r4wxT+avBJkjgAACCCCAAAL5I0DxP3/GmkwRQCDDAtbasyQ99MgjC3TWWRMy3BvNI4BALgncdtuR+sMf9uOQ31walKRYKloN8O4qacRc6Sl2a8vh0SO0dAg8d7a0U9kc2F7GmLfS0SZtIIAAAggggAACCOS2AMX/3B4fokMAgRAJWGsPkTT9lVdW6OCDHwhR5ISKAALVEejRo63mzh3oNeHe+Hdv/vPJXQG3DVCXLl3UtWtXBVcDrC2VJn8oXf2StCmWu/ETGQLbKrBwkNSwyLu7pTHm621th/sQQAABBBBAAAEEwiNA8T88Y0WkCCCQ4wLW2m6Sln788Wp17XpXjkdLeAggkC6B558/R4cf3k3fffednn/++XQ1SztZEHAHA/sTAW6LIPdxuwAtdqsB3pKeeC8LQdAFAlkQaFosvX2h19H3xpgGWeiSLhBAAAEEEEAAAQRyQIDifw4MAiEggEA0BKy1dSSVxmJWdercoM1sJB2NgSULBCoR+O1v99D995/oHfL75JNPetv+8AmfgL8awE0EtGjRIpHAOrcaYKn012lSyabw5UXECPgCu7aUnj3T+9V7xphdkEEAAQQQyI6Atba3pGnZ6a1avUw3xvSpVgvcjAACOSlA8T8nh4WgEEAgrALW2s8ktXVv/rsVAHwQQCC6AnXqFGrFisvVunV9ffTRR3rjjTeim2weZda0adPEaoBatWp5mbvVAO99LY16Sxq/OI8wSDUyAifsKA07xkvnaWPMCZFJjEQQQACBHBeIQvF/wIAB/YwxjweprbWziouLjx02bNjaHB8CwquiQDnjvaKgoGD/4cOHf1rFprg8RwQo/ufIQBAGAghEQ8Ba+5qknocc8l/NmLE8GkmRBQIIlCtwxx1H6bLLenHIb0SfD2OMNwngfrRs2TKR5bofpefcaoDp0vcs9Ijo6Ecvrct6Spf38vL6pzHmyuhlSEYIIIBAbgr4xf/Vq1dr/vz5ORdkkyZN9Mtf/tLFVeGb//Fi8CkjR4483V04cODAnpKGFBUVnU7xP+eGtFoBubE1xvQfMWJE2YFmfCIhQPE/EsNIEgggkCsC1lr3RkS/s8+eoIcfXpArYREHAgikWWDvvdvpjTcGeK1yyG+acXOwuYpWA7z/tXTvPGncohwMmpAQCAjcfbR04k7eFwYYY+4FBwEEEEAgOwJRL/6XlJQcEVwVEFwRkPQGeeLt8fjX+1trGxljDpCU+N7AgQPHWGvHjRo1arw/QoMHD25UUlLyrKQ7gl933w9eP2jQoPaxWGy2tfYPwevKW7ng97l58+b+xpih8b7GBiY4xkhaKekCSY0led9zsZSWlrrvuf/3d4W7z1o7ZNSoUdeXM0nirnPfH5e8ciLQf6/A97Zw2Er/Q0eOHDknPhEzTtIp8RwSkzIDBgy4VtKR5a3QqGRsfu/aiZu4vMsdm3i/9xYUFBztVgTE+5Jz8MdBUidJayQdFYh1atzTuZwc78tfVVLuCoN4X4n7gmPlPxvx5ygxFv6zIem0wO90L5Zkp+CfBEEXf1wr6iP56/GxPtk9e0kGLi5vpYy7Jv78eOMXv26Ke86stR2MMcFJNu/5cc9dOc9wwjWVP8ko/qeixDUIIIBAigLW2jskXXbttdN0ww0zUryLyxBAIGwCL754rg49tKu+/fZbvfDCC2ELn3irIeAfEBxcDbDerQZYJg2ZLq0trUbj3IpAhgQmnSHt1spr/CBjzMwMdUOzCCCAAAJJAlEp/kva1RV2XXrBN//jxf8tCpbW2kXGGFes9YrSrsgZLET7Ewau+OsKpe57xpjurshZneJ/vJ2hfrvJD6MroEq63C+Gxwuqt/tb2sT7XuTydD+XtJ/7Xu3atdf5kw/FxcXPx38u187GjRsbxmKxnxVvAwXrKf6EQnL/wcJ9slFpaenIivoPFo/jcR6dXNSOx+UmQj5JLv6n2m+gqO9NILiY/ImZior/xcXFd8Z9nos7ulUi3iRBLBbrEFwxUlkcwRUlyStNgpMs8fy9Anny5E/wWQpM2vgTPT9buRIsxBcUFKzcvHnz2MLCwtNisdhtfhE+2Id7FpLGIpjrbe73QXAyxE1KJd9TUfE/+PwUFRUNDE5+BXNxz00qf+hS/E9FiWsQQACBFAWstf3dX26PP75Ip5zi/r8OHwQQiJpA//576t57T/AO+X3iiSe0cePGqKVIPikIuGXy/kRA7dq1E3cs+Ua6b5405t0UGuESBLIksPhiqV7ZY9rKGLMqS93SDQIIIJD3AhEp/rs3yL23ut1/Uyj+u38I7+oX9N09yUXOYBHefS9YaN2WN/+NMe4t/SGuL2vtfckrBNzXyym+u1UGXoE2Oa94oTvxPb/gnFyIjbfr+Uh617257a4JrA7oUFHxPzjpkWzkfIKxBfv3C87xN8Vd/cF9tihqxycPnEn35O2ZqtJvcNziMXmrMioq/scnfRIrAuKu3moOf4z8eCqLI1jUrqj4X1BQcIU/8eJfX9FEUirF/+AfVn7e1to/G2Nudm/mJ/cRGOfgKoyfTSoEV66kUvwv7/mpaCKD4n/e/xUDAAII1ISAtXZfSXPef/8b7bzzv2oiBPpEAIEMChQX1/IO+W3Zsp6WLVumN998M4O90XRYBPyzAVq1Knu12n3ceQAvfFS2GuC7krBkQpxRFOjcWJpxnpfZV8aY1lHMkZwQQACBXBWIQvE/+W38cor/icOA/e1NSkpKLnNj4hfWg8XX5O1Nkov/SVu1jC2v4O6Ptx+bK7rHC8zef1Mt/if15Zr1tp5xb3sH2ymv+B4sBsfj8Yr/wTiC27iUs/Jgi0mVpAK1K/4n8kju3xhzh7X2cv+/weJ/8vfKK/5XNDbBAr+7pqKYtlL8T96ix9uOJz4xkLwtUbnPSKrFf3/SyD+MOHlVgG9YTvE/GOMW2w0FVpAMKSwsvK+iPvzn0t9yyHkFV5347fjPqvuev3IkeI+/NZL/+6Ki5ye+ysHfxohtf3L1D33iQgCB6AtYa+u4bdxcpk2b3qLVq6n4RH/UyTCfBO6662hdemlPt1ejnnzyyXxKnVxTEGjcuLG3GqBbt24Krgb44Fvp/relRzgKJgVFLkm3QJ8u0n9P9Fp9xRhzcLrbpz0EEEAAgYoFwl78L2+Lkcre/PffvI5v/eNt5eN0tuXNf/+N6YKCgvtisZh7w73cPf/je+N7b7gHt6ZJHpUK3vwvd6IguAWQa6cKb/4n3sRPnuQor/hf0eqIFN78d2cOdAi+fR7PN7H6IflNe9+jsjfurbXenvj+pM02vvlf7mHQ5bzBn9juKfkZSbX4n443/5M9XCyBt/UfNMZcmsqb/75VLBb7vTHmeufvnxMR3DZqK3v+l/v8BCfI3DZUwTZS+fOXbX9SUeIaBBBAoAoC1tr5kn5x8MEP6JVXVlThTi5FAIFcFth33/aaM8ed+SW99tprWrGC39+5PF41HVvnzp29iYDWrX960fqHjdILy6ShM6Svf6jpCOk/XwQu2FP6a1nJ/15jTNlJ5XwQQAABBLIiEPbif3LB1qGlUvx3hfrq7vlfheL/af4b1+WdGeAP9Nb2/A9+v7I997ey579bBeEdDpx8AHC69vx3/RtjdnP7/BcVFS32C8HxPKdaaxfG9+jfJbjHvu+wlT3/3T1bHORb3nkMqe75H9zyJnkyIlf2/PeL//Fn1pu4cFZ+wd6t3nC/Tj5XoKItfJK3CvIP6/Xf/N9K8b/c5yd4oDJ7/mflj246QQABBCoXsNY+JOmsSy55Vvfc8wZcCCAQEYFp036j3r27cMhvRMYzW2m41QBuIsCtBqhTxy0OK/t8+K303/nS6HeyFQn95KvATYdKZ+3uZX+lMeaf+epA3ggggEBNCIS5+B84dLRxBXZj41uUJLb98bcwiR9g288Y438vsbWKXwQ3xnSU1MnfKsgd8pq0tYnrdqvb/viFWfffqhT/3fVJW7MkYvQPkvW3BXLb1ri34QOFV3f7Me5/AgcXu3wTBwhvrfgf779co8r6Dx6oW852NolDlsubuPHH0S9Ix3+dvO1NZTH5286U90h47bhvxGKx2W5s4z6eXXnxVBaH30FlB/76kwv+NjpunPxDh/0JEvcsprrtT9Lz503ilNeH/yzEJ2IOCGD4Ez9uVYN/DsPYuMMiF9tWiv8/e37ikxKJCRmK/zXxJzl9IoAAAkkC1tr/k/T3ESPmatCgZ/BBAIEICAwY0EMjRx7vHfI7YcIEbd68OQJZkUK2BTp16qSuXbv+bDXASx9J178ifbk+2xHRXz4IjOkn7dfBy/QEY8zT+ZAzOSKAAAK5IhCB4n+5W7iUt1VKqubJRfFU78vmdRVNImxL4XVb4q5sEmNb2sv0PcFtafz99zPdJ+2nLsC2P6lbcSUCCCCQkoC19mhJk199daX23/++lO7hIgQQyF2BevVqa8WKy9S8eT0tXbpUc+fOzd1giSwUAo0aNfK2BHITAUVFRYmYl34nPTi/7AcfBNIl8MYFUqv6Xms7GWOWpKtd2kEAAQQQ2LoAxf+fG1H83/pzQ/F/60ZckboAxf/UrbgSAQQQSEnAWus2eP7i++9/VIMGN6d0DxchgEDuCgwbdowuuWRfDvnN3SEKdWRuNYCbCGjTpk0ijw2bpGkfSzfMkD5bF+r0CL6GBdo3lGaf7wWxzhjTqIbDoXsEEEAg7wT84n8IEp9ujOkTgjgJEQEEqihA8b+KYFyOAAIIpCIQi8U+M8a03X33/2jhwq9SuYVrEEAgBwV69eqgV1/t70X26quv6pNPPsnBKAkpCgINGzb0JgHc2QDB1QAfrZb+N1+6/+0oZEkO2RY4sps06niv15eNMb2z3T/9IYAAAvkuQPE/358A8keg5gUo/tf8GBABAghEUMBaO0XSUWeeOV6PProwghmSEgL5IfDyy+fp4IM765tvvtGLL76YH0mTZY0LdOzY0dsSKHk1wMvLpb/NkD5ZW+MhEkBIBC7rKV3eywv2DmPMH0ISNmEigAACCCCAAAIIpEmA4n+aIGkGAQQQCApYa2+VdOXNN8/U1VdTMOTpQCCMAhdeuJeGD+/LIb9hHLyIxOyvBnATAcXFxYmsPl4tjX5HundeRBIljYwJuLf+3dv/ks4xxjyUsY5oGAEEEEAAAQQQQCAnBSj+5+SwEBQCCIRdwFp7hqRHJk1aor59Hw17OsSPQN4JNGhQR8uXX6Zmzerqww8/1FtvvZV3BiScWwIdOnTwVgO0bds2EVjJJmnGcunGmZKbEOCDQLLArN9KHcp2+t/VGLMIIQQQQAABBBBAAIH8EqD4n1/jTbYIIJAlAWvtzpIWr1ixRp0735mlXukGAQTSJXDPPcfq4ov3UUlJiZ566ql0NUs7CFRboEGDBt7ZAG4ioG7duon2lq+RHlogjZxb7S5oICICbRpIc8qOLFljjGkSkbRIAwEEEEAAAQQQQKAKAhT/q4DFpQgggEBVBKy1pZLqtG9/uz77bF1VbuVaBBCoQYH99++oWbPO9yLgkN8aHAi63qpA+/btvUmAdu3aJa4t3SS9skK6aZa09NutNsEFERY4rKt0/wlegtOMMYdGOFVSQwABBBBAAAEEEKhAgOI/jwYCCCCQIQFr7ZuS9jrmmIc1ZcqHGeqFZhFAIN0Cr7zyWx14YCcO+U03LO1lTKB+/freaoBu3bptsRpgxRrp4QXScFYDZMw+lxsevK/0x/28CG8zxvwxl2MlNgQQQAABBBBAAIHMCFD8z4wrrSKAAALukNCRkgZcddXz+sc/ZiOCAAIhELjoor31738f5x3yO378eMVisRBETYgI/CRQ7mqAzdLMFdLfZ0lLvkErXwSGHycds72X7dnGmIfzJW/yRAABBBBAAAEEEPhJgOI/TwMCCCCQIQFr7UWS/j169Ds699yJGeqFZhFAIF0CjRoVeYf8NmlSzCG/6UKlnRoT8FcDuG2B6tWrl4jjk7XSowule96osdDoOEsCM86TOjf2OutujFmcpW7pBgEEEEAAAQQQQCCHBCj+59BgEAoCCERLwFrby20ZPn/+F9pjjxHRSo5sEIigwH/+c5wGDdqbQ34jOLb5npI7E8BNArhVAf7nx83SrE+kW2ZJi7/Od6Ho5d+qvvTGBV5e3xpjmkcvQzJCAAEEwiFgre3tzl4JQbTTjTF9QhAnISKAQBUFKP5XEYzLEUAAgVQFrLXFkja469u2vU1ffLE+1Vu5DgEEsizg9vh3e/27z6xZs/Tpp59mOQK6QyDzAm4FgDsbwE0EuJUB/mflOmnMQmnY65mPgR6yIzB8f+8AACAASURBVHDUdtLIvl5fU4wxx2SnV3pBAAEEEEgWCHvxf+DAgT0lDSkqKjp92LBha11+gwYNah+LxWZba+8bNWrU9Yw6AgjktgDF/9weH6JDAIGQC1hrZ0o64NRTx2ncuEUhz4bwEYiuwKxZ52v//Tvq66+/1ksvvRTdRMkMgbhA27ZtvUmADh06JEzcaoDZKyV3TM3Cr6AKs8DVB0oX7uVlcK0x5oYw50LsCCCAQJgF/OL/9Omr1afP2zmXSu/eTTRt2h4urnLf/C+v+D9gwAD3d8tQa+0Qiv85N6QEhMDPBCj+81AggAACGRSw1rp/cP9l2LDXdemlkzPYE00jgMC2Cvzud/voX/861jvcd8KECRzyu62Q3BdKgbp163qrAbp167bFaoDP1klj35XunBPKtPI+6MdPkfZp5zEcZoxhRjPvnwgAEECgpgSiVvyPTwbca4x5NRaLrSwuLr6ztLR0jKShI0eOnBNfFTBF0gXu1wMGDOhnjHk87r+ioKBg/+HDh3tLbP1JhPj3xo4cOfL0mhon+kUgygIU/6M8uuSGAAI1LmCtdfsmvsS+/zU+FASAQLkC7nBfd8ivO+z3gw8+0Lx585BCIG8FylsNsHGz9KpbDfCa9M4XeUsTqsTr15YWXeyFbCXVNcaUhioBgkUAAQQiJBCl4r8blpKSkmclPecPUWXF//g14ySdEp8IuFbSkcXFxceWlJQcYYy53Z8MGDhw4Bhr7SJWEkTo4SeVnBGg+J8zQ0EgCCAQRQFrbYG12mSMTMeOd2jlSm+bRD4IIJAjAiNG9NXAgXtxyG+OjAdh5IaAvxrAbQvUoEGDRFCfu9UAi6Q7XsuNOImifIGDOkkPneR9b4Yx5hCcEEAAAQRqTiBKxf+SkpLLAsV793NVVvy31h5ljOnuv9EfXBUg6fJgsb+87YVqbtToGYFoCVD8j9Z4kg0CCOSggLX2Bbfs/uyzJ+jhhxfkYISEhEB+Chx8cGe9/PJ5XvIzZ87UZ599lp8QZI1AJQJt2rTxzgbo2LFj4qqNMWnOSum2V6W3WA2Qc8/PZT2ly3t5Yd1kjLkm5wIkIAQQQCCPBKJS/DfG3OEO+E16i98r/rvVAMaYAwLDukbSUa74777mv80/ePDgRv4WQa74L+m0pEdhi22B8ugxIVUEMipA8T+jvDSOAAIISNbaqyXdOGLEXA0a9AwkCCCQIwKzZ/fXfvt14JDfHBkPwshtgeLi4sTZAFusBlgvPb5I+ueruR1/PkX3aD9p/7JznI8zxrjtGfgggAACCNSQQBSK/9ba24wxja214/xCvtuv35FW881/1974GhoaukUgbwQo/ufNUJMoAgjUlIC11r0FMXPRolXaddd/11QY9IsAAgGBwYP31d13H+Md7jt+/Hg3SYcPAgikKNC6dWvvgODgaoBNMen1T6XbXpPeZBFNipLpv8z9427ppVJh2b/ymhhj3NuXfBBAAAEEakggCsV/SVOttQvdXv3Dhg3z9rFNpfgfJ09pz393MLBbDRDso4aGjG4RiJwAxf/IDSkJIYBALgrEYrEfjDF1u3S5S8uXr87FEIkJgbwRaNasrj7++DI1bFhHS5Ys0dtvv503uZMoAukUKCoqSqwGaNiwYaLpL91qgPekW2elszfaSkVg73bS+FO8K+cZY3qkcg/XIIAAAghkTiAixf9EAd+XSqX4Hz/kt58x5vH4fVts6+PaMMYMLe97mRsRWkYg/wQo/uffmJMxAgjUgIC19mlJfc877wk9+OD8GoiALhFAwBcYNep4XXBBD23YsEFPP+1+a/JBAIHqCrjVAO5sgE6dOiWacqsB3vis7IDgOZ9WtwfuT0Xgd/tIV+3vXTnMGHNpKvdwDQIIIIBA5gTCXvzPnAwtI4BAtgQo/mdLmn4QQCCvBay1V0j65wMPvK3zz38yry1IHoGaFOjdu4umTfuNFwKH/NbkSNB3VAXq1KnjTQK4H40aNUqk+dX30vjF0t9ZDZDRof/fr6RDOntdnGqMcW9q8kEAAQQQqEEBiv81iE/XCCDgCVD850FAAAEEsiBgrd1X0pwPP/xWO+wwLAs90gUCCJQn8NprF6hnz/ZatWqVpk2bBhICCGRQoFWrVt4kQOfOZdVo93GrAeZ+Lt05R5r9SQY7z8Om3T/sll0qFZT9C6+NMebLPGQgZQQQQCCnBPzif04FVX4w040xfUIQJyEigEAVBSj+VxGMyxFAAIFtFYjF7DfGqNn229+tpUu/29ZmuA8BBLZR4Pe/76k77zzaO+T38cf9rUe3sTFuQwCBlAXcaoAuXbp4hwQHVwOs+l6a8J5008yUm+LCSgT6dJH+e6J3wZvGmH3AQgABBBCoeQGK/zU/BkSAQL4LUPzP9yeA/BFAIGsC1lq3/P7k/v2f0v33z8tav3SEAAJSixb19PHHv1f9+nX0/vvva/58zt7guUCgJgRatmzpTQIEVwNsdqsBvpDuniO9sqImoopGn0N7S+f90svlb8aYv0YjK7JAAAEEEEAAAQQQqI4Axf/q6HEvAgggUAUBa607eO+u0aPf0bnnTqzCnVyKAALVFbjvvhN0/vl7cshvdSG5H4E0CdSuXTtxNkDjxo0Tra76QXryfemGGWnqKI+amXau1K2pl/CBxhhOV8ijsSdVBBBAAAEEEECgIgGK/zwbCCCAQJYErLV7SnprxYo16tz5ziz1SjcIIHDooV314ovnehAzZszQF198AQoCCOSQgFsN4M4GcFsD+Z/NVpr3hTRsjjR9eQ4Fm6OhbNdUeqnsj7nvjDHNcjRMwkIAAQQQQAABBBDIsgDF/yyD0x0CCOS3gLV2paT2O+30Ly1Z8k1+Y5A9AlkSeP31C7TPPu311Vdfafr06VnqlW4QQKCqArVq1UqsBmjSpEni9m/caoAl0tCXq9pi/lx/wZ7SXw/28n3UGHNm/mROpggggAACCCCAAAKVCVD85/lAAAEEsihgrX1E0hkXXviMRo6cm8We6QqB/BS4/PJeuv32ozjkNz+Hn6xDLNCiRYvERICfRiy+GuBfb0gvfRTi5DIQ+v0nSId19Ro+zxjzYAa6oEkEEEAAAQQQQACBEApQ/A/hoBEyAgiEV8Bae5Gkf0+YsFj9+j0W3kSIHIEQCLRqVd875Ldu3dp677339M4774QgakJEAIGggFsN4LYDcocEb7EaYIP09PvSEFYDqE6htGCQVFzLk2tjjPmSpwgBBBBAAAEEEEAAASdA8Z/nAAEEEMiigLW2m6SlsZhVgwY3acOGTVnsna4QyC+BBx44UeedtweH/ObXsJNthAWaN2/uTQK48wH8j1sNMP9L6Z43pOeXRTj5SlI7vJt03/HeBa8bY3rmpwJZI4AAAggggAACCJQnQPGf5wIBBBDIsoC19iVJfc48c7wefXRhlnunOwTyQ+Dww7vp+efP8ZLlkN/8GHOyzB+BwsLCxJZATZs2TST+7QbpmQ+kv07LHwuX6bUHS/339HK+3hgzJL+yJ1sEEEAAAQQQQACBygQo/vN8IIAAAlkWsNb+QdJtjz32rk477fEs9053COSHwBtvDNDee7fjkN/8GG6yzGMBtxrArQRwKwL8j1sN8M5X0n/ekKYsjT7O1LOknVt4eR5gjJkd/YzJEAEEEAiPgLW2t6QwTEtPN8b0CY8skSKAQKoCFP9TleI6BBBAIE0C1todJC3ZuDHmbf3z44+b09QyzSCAgBO44or99M9/HskhvzwOCOSRQEFBQWISILga4LsSadIH0jVuzV0EP79oJT19hpfY58aYdhFMkZQQQACBUAuEufg/ePDgRiUlJc8aYw5IHgRr7azi4uJjhw0btjaMAzRgwIB+xpjgm3grCgoK9h8+fPinYcyHmBGoTIDiP88HAgggUAMC1lp3ROHBp576uMaNe7cGIqBLBKIp0KZNA3300e9VXFxLixcv1oIFC6KZKFkhgECFAs2aNUtMBBhT9s8dtxpg4VfS8LllkwFR+VzWU7q8l5fNv40xv4tKXuSBAAIIREXAL/5///33+uijj3Iurfr16/tn6VT65v+gQYPab968eWxhYeFpYS+QDxw4sKcxpv+IESMG5tyAEBACGRCg+J8BVJpEAAEEtiZgrb1S0q1uz3+39z8fBBBIj8CDD/5K5577S/3www965pln0tMorSCAQCgF3GqALl26eFsCuQkB/7O6RHr2Q+nqFyUbysx+CvqZM6TdW3m/PsIY80LI0yF8BBBAIHICUS7+J68MsNaePGrUqPGuuC5pqqTGgQEdO3LkyNMr+567dsCAAdcaY4a6nwdXFwTvs9YOGTVq1PWu/9LS0jGSho4cOXKOm6CIxWJTJF3gfh1sK96eF9+AAQN+734d78fF6L31v3nz5l5uNYDLo7Cw8DW/rXgOU621txcXF98ZXA2RlPOQoqKi091qCLeyQNLlbnVESUmJ+zv6FJe/a2vgwIEuZrlfV2QYud8IJFSjAhT/a5SfzhFAIF8FrLU7Snq/pGSTGja8WZs2xfKVgrwRSJvAkUdup6lTz/bamz59urffPx8EEEDACbitgNwkgDsfwE0KlBUBpIWrpBFzpaeXhM+pe0tp8ple3F8ZY1qHLwMiRgABBKIvEOXif7CIHSy8x0d1i0K4X/yOF/HL/V58K57b/e13/PaLiooGuoK7pDtcUd5fgVC7du11FRX/4zHcW1BQcLRbqeAmAiQd6YrxpaWlIyXt5/cT/J5fqC8oKLjCL/5ba49y7bkJh6rkXF7xPzCJMSU+GZKYCEievIj+7w4yzJYAxf9sSdMPAgggkCRgrZ3pDuc7+eTHNH78YnwQQKCaAnPnDlSPHm315Zdf6uWX3c5afBBAAIEtBdw2QG4CwP1whwX7nzWl0mR3NsA0KSzz8YP3lf64n5fBCGPMIMYaAQQQQCD3BKJa/C+vUB0vors36t1b/1Uu/rvCurV2kSuyu5GMF8pdAf/PsVjsZr+Q74/y1t78Dz4NwTfxXfE/2E8wl6KiosVuQsFae58x5jpr7XXuv241QUFBwcrgygLXfmU5Jxf/3SRGfLJikaQOwQkGt1Ih2J5vkHtPNBGFUYDifxhHjZgRQCASAtbaP0m6+aGH3tE550yMRE4kgUBNCVx55f669dYjtHnzZo0fz1ZaNTUO9ItAmATcagA3CeBWBARXAyz6Whr5lvTEe7mdzVOnS78se9//6HihJbcDJjoEEEAgDwUiXvyfLalT0rCOdW/oV6P4P85tzePaDJwz8PdYLHaxv6VOsPhfzoHEayQdFdgGKBGjv41QvPif6KeCSQT/vgrbC+Tt57zFVkd+f/5qAmvtOLcCwv9vvPhfrqG/RVAe/pYh5QwIUPzPACpNIoAAAqkI+Fv/rF//oxo1+rvb0zCV27gGAQSSBNq1a+gd8lunTiGH/PJ0IIDANgn4kwDB1QBrS6UpS6W/TJNKN21Tsxm7acfm0vNlu5x9Y4xpkbGOaBgBBBBAoFoCUS7+V3QAcGVb+2zle2l7899a28EYc58/EZC0B/9lblD9t+vL2bLIrTboH4vF3Nv/f4jFYkOStxxKPvS4vLyS3vzvH3+QhsZjO8UV/6NyiHK1fpNwc8YFKP5nnJgOEEAAgYoFrLWvSup10klj9USuv2LIQCKQowKjR5+ks8/+BYf85uj4EBYCYRJo0qRJ4myAwsJCL3Q3Nb94lTTqLWlCjqwG+N0+0lX7e+Hda4wZECZjYkUAAQTySSCqxX83hsH97/1fu+10tnXbn1T3/Pe33vG36CnvwF+3T78xpnvwUF0XY3zP/13c35/B8wD8a+NbD40r58Bfbxuj+HkB3mG9W8s5qfj/uCTv0ON4nt4BwBUZsu1PPv0pkflcKf5n3pgeEEAAgQoFrLV/lnTTgw++rfPOexIpBBCoosDRR2+vyZPP8u6aNm2aVq1aVcUWuBwBBBAoX8A/G6BFi59erHerAZ5bJl07Tfp+Y83JPXmatEcbr//jjDHuEEQ+CCCAAAI5KBDl4r/bLidp2x2vuF3R2/3x7W4SRXA3XMFCePzX1xpjhrqf+9vmDBs2bG3goNzG1tohrjhe2Z7/8f35E1v3uHuMMW7ffv8A4H7GGBeL+6xwh/9u3ry5l38wcfKZBm5vfzdB4B8+bIw5IH5vhTknFf8TBxkHc67IMAcfZUIKsQDF/xAPHqEjgED4Bay1O0l6b82aEjVpckv4EyIDBLIsMG/ehdpjjzYc8ptld7pDIJ8EGjdunFgNUKtWLS91txrg/a+le+dJ49yxfVn8bN9MevEcr8PvjDHNstg1XSGAAAIIVFEgKsX/KqbN5QggkEMCFP9zaDAIBQEE8lPAWvuGpL1PPHGMnnrq/fxEIGsEtkHg//7vAP3974dzyO822HELAghsm0CXLl28Q4JbtmyZaGDdj9LzbjXAdGld6ba1W5W7LtlHurJsy58HjDHnV+VerkUAAQQQyK4Axf/setMbAgj8XIDiP08FAgggUMMC1tqrJd14//3z1L//UzUcDd0jEA6BDh0aeYf81qpVoEWLFmnhwoXhCJwoEUAgEgJuNYB/SHBwNcCSb6T75klj381cms+dLe3U3Gv/GGPMlMz1RMsIIIAAAtUV8Iv/1W0nC/dPN8b0yUI/dIEAAlkWoPifZXC6QwABBJIFrLU7u7MEv/lmg1q0uBUgBBBIQeChh36ts87aXd9//70mTZqUwh1cggACCGRGoHPnzt62QMHVAOt/lF5YJl33svRdSfr67dleeuxkr72PjTFd09cyLSGAAAIIZEKA4n8mVGkTAQSqIkDxvypaXIsAAghkSMBa+6akvfr2fUSTJn2QoV5oFoFoCBx77A6aNOlML5mXXnpJX3/9dTQSIwsEEAi1QKNGjRJnA9SuXTuRi1sN8MB86ZEF1U/vxkOls3f32rnJGHNN9VukBQQQQAABBBBAAIEoC1D8j/LokhsCCIRGwN/655FHFuissyaEJm4CRaAmBN5+e5B++cvW+uKLLzRjxoyaCIE+EUAAgUoF3GoAty1Qq1atEtd9v1F60a0GmCF980PVAQuMtGCQ1KCOd++uxpgsHzVc9Zi5AwEEEEAAAQQQQKBmBSj+16w/vSOAAAKegLW2s1vC737evv3t+uyzdcgggEA5An/604G6+ebDOOSXpwMBBEIh4FYD+GcDBFcDfPit9MDb0kNVWA1w0s7SnUd5ab9sjOkdCgCCRAABBBBAAAEEEKhRAYr/NcpP5wgggMBPAtbaxySdcvXVL+rmm2dCgwACSQKdOjXWsmW/V2Gh0bvvvuv94IMAAgiERaBTp07etkDB1QA/bJRe+ki6fob05feVZ/LfE6U+XbxrBhljRoQlb+JEAAEEEEAAAQQQqDkBiv81Z0/PCCCAwBYC1tpjJU16//1vtPPO/0IHAQSSBB55pJ/OOGM3DvnlyUAAgVALNGzYMLEaoE6dsj183Gfpd9KD88t+JH86NJJm/db76iZJTY0x60ONQPAIIIAAAggggAACWRGg+J8VZjpBAAEEUhOw1rpXmbufcMIYPf30+6ndxFUI5IFA37476umnz/AyffHFF/XNN9/kQdakiAACURfo2LGjtxqgdevWiVTdaoDpy6UbZkj+LoCX7CNdub93yWhjzLlRdyE/BBBAAAEEEEAAgfQIUPxPjyOtIIAAAmkRsNZeJemWCRMWq18/twsQHwQQcALvvHORdt+9lT7//HO98soroCCAAAKREmjQoIE3CeDOBygqKkrktuw76X/vSGftLu3QzPvyscaYyZFKnmQQQAABBBBAAAEEMiZA8T9jtDSMAAIIVF3AWute/fvC3bnddndrmftXPx8E8lzg6qsP0o03Hsohv3n+HJA+Avki4FYDuEmANm3aJKe80hjTMV8cyBMBBBBAAAEEEECg+gIU/6tvSAsIIIBAWgWstQ9KOvf661/WkCHT09o2jSEQNoEuXZpo2bJLZYzRwoULtWjRorClQLwIIIDANgm41QBuEsCtCIivBnjJGHPYNjXGTQgggAACCCCAAAJ5KUDxPy+HnaQRQCCXBay1h7ptzZcvX6MuXe7M5VCJDYGMCzz6aD+dfvpuWr9+vZ599tmM90cHCCCAQC4J1KtXT3379vVD2tkYw4FAuTRAxIIAAggggAACCOS4AMX/HB8gwkMAgfwUsNbOldTj1FPHadw43nTOz6eArE84YSc9+eTpHsQLL7ygb7/9FhQEEEAgrwR23XVXuR+Sxhpjyv5A5IMAAggggAACCCCAQIoCFP9ThOIyBBBAIJsC1trBku6eNOkD9e37SDa7pi8EckZgwYKLtNturfTZZ59p5syZORMXgSCAAALZEjj++ONVt25d193Rxpip2eqXfhBAAAEEEEAAAQSiIUDxPxrjSBYIIBAxAWttI2vtKmNMne7d/63Fi1dFLEPSQaBygb/85WDdcEMfbdq0SRMmTIALAQQQyDuBzp07q2fPni7vN4wx++YdAAkjgAACCCCAAAIIVFuA4n+1CWkAAQQQyIyAtXaEpIG33DJLf/rTC5nphFYRyEGBbt2aaunSS73IFixYoMWLF+dglISEAAIIZFagT58+atmypevkImPM8Mz2RusIIIAAAggggAACURSg+B/FUSUnBBCIhIC1dn9Js774Yr3atr0tEjmRBAKpCIwde7JOPXVXDvlNBYtrEEAgkgLNmzfXYYcd5nJzh520M8aURjJRkkIAAQQQQAABBBDIqADF/4zy0jgCCCBQPQFrrdvo/IBzz52o0aPfqV5j3I1ACAR+9audNXHiaV6kzz//vL777rsQRE2ICCCAQHoF9t13X3Xp0sU1eqsx5v/S2zqtIYAAAggggAACCOSLAMX/fBlp8kQAgVAKWGsHSBr54ovLdPjho0OZA0EjUBWBd9+9WN27t+SQ36qgcS0CCERKoKioSCeeeKKf0y7GmPcilSDJIIAAAggggAACCGRNgOJ/1qjpCAEEEKi6gLW2jqSvJDXu0WOE5s37ouqNcAcCIRG49tpDNHRobw75Dcl4ESYCCGRGoHv37tptt91c4+ONMSdnphdaRQABBBBAAAEEEMgHAYr/+TDK5IgAAqEWsNbeJenSe+55Q5dc8myocyF4BCoS2H77Zvrgg8Hetznkl+cEAQTyWeCEE05QcXGxIzjWGDM5ny3IHQEEEEAAAQQQQKB6AhT/q+fH3QgggEDGBay1e0p6y3XUtetd+vjj1Rnvkw4QyLbAuHGn6OSTu2vdunWaPJlaV7b96Q8BBHJDoFOnTurVq5cLZp4xpkduREUUCCCAAAIIIIAAAmEVoPgf1pEjbgQQyCsBa63b8P/sO+98TZdfPjWvcifZ6Av8+te7aPz4U71En3vuOa1ezQRX9EedDBFAoDyBQw89VC1atHDfusQYcw9KCCCAAAIIIIAAAghUR4Dif3X0uBcBBBDIkoC1tqek16yVOnS4XZ99ti5LPdMNApkXWLz4d9p55xb69NNPNWvWrMx3SA8IIIBADgq0adNGBx98sIvsa0kdjDGlORgmISGAAAIIIIAAAgiESIDif4gGi1ARQCC/Bay1YySd9o9/zNZVVz2f3xhkHxmB667rrSFDDuGQ38iMKIkggMC2ChxyyCFq3bq1u/0vxpgbt7Ud7kMAAQQQQAABBBBAwBeg+M+zgAACCIREwFp7oKRXfvxxs9q3v11ff/1DSCInTATKF9hxx+Z6//1LvG/Onz9f77//PlQIIIBAXgq0bNlSffr0kbV2rTGmvTFmfV5CkDQCCCCAAAIIIIBAWgUo/qeVk8YQQACBzApYaydIOummm17RNde8lNnOaB2BDAs8/vip6tdvFw75zbAzzSOAQO4LHHTQQWrbtq0LdKgx5rrcj5gIEUAAAQQQQAABBMIgQPE/DKNEjAgggEBcwFrbW9K077/fqHbtbtPatWwHzMMRToGTT+6uceNO8YKfOnWq1qxZE85EiBoBBBCopkDz5s112GGHuVZKJLU1xnDqeTVNuR0BBBBAAAEEEECgTIDiP08CAgggEDIBa+0zko4bOvRlXXfd9JBFT7gIlAm8994l2mmn5lq5cqVmz54NCwIIIJC3Avvvv786dOjg8r/RGPOXvIUgcQQQQAABBBBAAIG0C1D8TzspDSKAAAKZFbDWHiHpudWrS9S27W0qKdmU2Q5pHYE0C1x/fR/99a8Hc8hvml1pDgEEwifQpEkTHXnkkS7wzfG3/leFLwsiRgABBBBAAAEEEMhVAYr/uToyxIUAAghUImCtnSrpSLfvv9v/nw8CYRHYeecWWrz4d164HPIbllEjTgQQyJRAz5491blzZ9f8P4wxV2WqH9pFAAEEEEAAAQQQyE8Biv/5Oe5kjQACIRew1h4j6dlVq35Qmzb/VCxmQ54R4eeLwIQJp+mkk3bW2rVrNWXKlHxJmzwRQACBnwk0atRIRx99tP/19saYz2BCAAEEEEAAAQQQQCCdAhT/06lJWwgggEAWBay10yT1vvLK5/XPf7Jnehbp6WobBU49dVeNHXuyd7cr/LsJAD4IIIBAvgrsvffe6tatm0v/LmPMZfnqQN4IIIAAAggggAACmROg+J85W1pGAAEEMipgrT1e0lOffbZO7dvfntG+aByBdAgsWTJYO+zQTJ988oleffXVdDRJGwgggEAoBerXr6/jjjvOj72zMWZFKBMhaAQQQAABBBBAAIGcFqD4n9PDQ3AIIIBA5QLW2pmSDvj976fo7rvnwIVAzgr87W+H6pprDtLGjRs1ceLEnI2TwBBAAIFsCOy5557aYYcdXFf/McZcnI0+6QMBBBBAAAEEEEAg/wQo/uffmJMxAghESMBa+2tJ45cvX6MuXe6MUGakEiWB7t1b6t13y2pbb7/9tpYsWRKl9MgFAQQQqJJAw4YNdcwx7uge77ODMebDKjXAxQgggAACCCCAAAIIpChA8T9FKC5DAAEEclXAWute+d/3oosmrwdEDAAAIABJREFUafjwN3M1TOLKY4EnnjhdJ564k9asWaOpU6fmsQSpI4AAAlKvXr3UqVMnR3GHMeYPmCCAAAIIIIAAAgggkCkBiv+ZkqVdBBBAIEsC1tpTJY1dtuw7bbfd3VnqlW4QSE3g9NN306OP9vMunjx5statW5fajVyFAAIIRFCgZcuW6tOnj8tsg6T2xpjvIpgmKSGAAAIIIIAAAgjkiADF/xwZCMJAAAEEqiNgrZ0tab+//nWa/va3GdVpinsRSKvAhx8O1nbbcchvWlFpDAEEQitwyCGHqHXr1i7+Pxtj/h7aRAgcAQQQQAABBBBAIBQCFP9DMUwEiQACCFQuYK092r1YHYtZdep0pz79dC1kCNS4wI03Hqqrr+aQ3xofCAJAAIGcEOjYsaP2228/F8vHxpiuOREUQSCAAAIIIIAAAghEWoDif6SHl+QQQCCfBKy1D0s68/7756l//6fyKXVyzUGB3XZrpQULLvIimzdvnj744IMcjJKQEEAAgewJHHnkkWrSpInr8HxjzAPZ65meEEAAAQQQQAABBPJVgOJ/vo48eSOAQOQErLU7SXrPJXbQQQ9o5swVkcuRhMIj8OSTp+uEEzjkNzwjRqQIIJBJge233149evRwXcwxxvTKZF+0jQACCCCAAAIIIICAL0Dxn2cBAQQQiJCAtfZGSVe/9NJHOuyw/0UoM1IJk8CZZ+6uhx/+tay13iG/69evD1P4xIoAAgikVaCgoEDHHXec6tat69rta4yZlNYOaAwBBBBAAAEEEEAAgQoEKP7zaCCAAAIRErDWFkly+6t0PPfciRo9+p0IZUcqYRFYuvRSdevWVCtWrNBrr70WlrCJEwEEEMiIwG677abu3bu7tp82xpyQkU5oFAEEEEAAAQQQQACBcgQo/vNYIIAAAhETsNZeIGnURx+tVrdud0UsO9LJdYGbbz5Mf/rTgdq4caMmTpyY6+ESHwIIIJBRAfe2v3vr3739L2kfY8ybGe2QxhFAAAEEEEAAAQQQCAhQ/OdxQAABBCIoYK2d4bb+HzJkuq6//uUIZkhKuSjwi1+01vz5g7zQ3nrrLX344Ye5GCYxIYAAAlkT2GuvvbTddtu5/u41xgzIWsd0hAACCCCAAAIIIICAJIr/PAYIIIBABAWstYdLet6l1rXrXfr449URzJKUck3g6afPUN++O2rNmjWaOnVqroVHPAgggEBWBZo2baojjjjC77OzMWZFVgOgMwQQQAABBBBAAIG8F6D4n/ePAAAIIBBVAWvtg5LOfeCBt3X++U9GNU3yyhGBs8/+hUaPPsk75HfSpEn64YcfciQywkAAAQRqRuCggw5S27ZtXec3GWOuqZko6BUBBBBAAAEEEEAgnwUo/ufz6JM7AghEWsBa6/YZ8PZdOfTQBzVt2seRzpfkak6goMDIHfLbpUsTDvmtuWGgZwQQyCGBrl27ap999nERfWSM6ZZDoREKAggggAACCCCAQB4JUPzPo8EmVQQQyD8Ba+1QSddOn/6x+vRxCwH4IJB+gVtuOVxXXXWAfvzxRz3xxBPp74AWEUAAgRAJ1K5dW8ccc4yKi4td1KcaY8aFKHxCRQABBBBAAAEEEIiQAMX/CA0mqSCAAALJAtbaQkkfuK3/+/d/SvffPw8kBNIqsMcebTRv3oVem3PnztXSpUvT2j6NIYAAAmET2HPPPbXDDju4sMcbY04OW/zEiwACCCCAAAIIIBAdAYr/0RlLMkEAAQTKFbDWnifpgeXL12iHHe7Wxo0xpBBIm8CkSWfq2GN30OrVq/Xcc8+lrV0aQgABBMIo0LJlS/Xp08cPfXtjDDOiYRxIYkYAAQQQQAABBCIiQPE/IgNJGggggEBlAtbaF93W/3/72wz99a/TwEIgLQLnnvtLPfjgr7xDfp955hlt2LAhLe3SCAIIIBBWgcMOO0zNmzd34V9jjLkprHkQNwIIIIAAAggggEA0BCj+R2McyQIBBBCoVMBa21uSV/XfZZd79N57XyOGQLUEatUq8A757dSpsZYvX645c+ZUqz1uRgABBMIusOOOO2qPPfZwaSwwxvwi7PkQPwIIIIAAAggggED4BSj+h38MyQABBBBIScBae5+k85999gMdd9wjKd3DRQhUJHDrrUfoyiv355BfHhEEEEBAUt26ddW3b18Z4/3z6hhjzBRgEEAAAQQQQAABBBCoaQGK/zU9AvSPAAIIZEnAWttQ0mJJ7S+7bIruuos3tbNEH7luevRoq7lzB3p5vfnmm1q2bFnkciQhBBBAoCoCvXr1UqdOndwtDxpj3Fk7fBBAAAEEEEAAAQQQqHGB/2/vTqCkqq79j/9OMzRTNw028yi0BBFQAQFpFRxQcECTvDzjPKJGcYyaqHn5J/8kZnBKnOdoImqigIIyyCiDIogKItCCiMg8CwooyH7rXKt4LUGhu6uq6977vWvVaqCrzt77c+7KsM+tc2j+V/oUkAACCCCQOQEz+y9JL3z9talTp4c0f/7azAUnUmQERo48R/37F3HIb2RmlEIQQKAiAs2aNVNxcbEfYoek5s65NRUZj88igAACCCCAAAIIIJAqAZr/qZJkHAQQQCAkAmb2mKRLR41apJNPHhySrEkzWwQuvPAw/f3vpweH/I4YMULbt2/PltTIAwEEEKgUgZNPPll16tTxsa91zt1bKUkQFAEEEEAAAQQQQACBvQjQ/Oe2QAABBGImYGb5kuZKanHDDWN0zz3TYyZAueUVqF69ihYtukYtWuRryZIlmjFjRnmH4nMIIIBAJAQ6d+6s9u3b+1qmO+eOjERRFIEAAggggAACCCAQGQGa/5GZSgpBAAEE9l/AzH4kaYh/ertz54c1dy47FOy/XnzfeeedJ+rnPz+SQ37jewtQOQIIlBJo2LCh+vTpk/yXo51zUwFCAAEEEEAAAQQQQCCbBGj+Z9NskAsCCCCQQQEze0TSZWPGfKR+/Z7JYGRChVGgW7emmjlzYJD6zJkz9fHHH4exDHJGAAEEUibQv39/5eXl+fF+75z7n5QNzEAIIIAAAggggAACCKRIgOZ/iiAZBgEEEAibgJnVNdMc59Tyxhtf0113vRm2Esg3gwKjR5+rk05qq40bN2rs2LEZjEwoBBBAIPsEunTpoqKiIp/YDOdcj+zLkIwQQAABBBBAAAEEEJBo/nMXIIAAAjEWMLMfS3rRExx66MOaM2d1jDUo/bsELr74cD3xxIDgkN/hw4fryy+/BAsBBBCIrUCzZs1UXFycrL+bc25WbDEoHAEEEEAAAQQQQCCrBWj+Z/X0kBwCCCCQfgEze0jSFWPHLtaJJ/4z/QGJECqBGjWqBof8NmuWF2z147f84UIAAQTiKlC1alX169dPtWrV8gS3Ouf+GFcL6kYAAQQQQAABBBDIfgGa/9k/R2SIAAIIpFUgsf3Pe86p9c03j9Udd7yR1ngMHi6Bu+8+Sddf3zN42v/ll18OV/JkiwACCKRYoHv37mrdurUfdaJz7rgUD89wCCCAAAIIIIAAAgikVIDmf0o5GQwBBBAIp4CZ/ZekF3z2Xbo8onffXRXOQsg6pQLduzfTW29dGow5Y8YMLVmyJKXjMxgCCCAQJoFWrVqpR4/d2/t3cM7ND1P+5IoAAggggAACCCAQPwGa//GbcypGAAEE9ipgZg9Lunz8+I91wgn/QAkBvfbauerbt602bNigcePGIYIAAgjEVqBGjRo66aSTlJub6w2uc879LbYYFI4AAggggAACCCAQGgGa/6GZKhJFAAEE0itgZgWS/KGFbW65Zbz+9Kep6Q3I6FktcMklh+vxx7855Ndv9/PVV19ldb4khwACCKRToGfPnmrZsqUPMcI5NyCdsRgbAQQQQAABBBBAAIFUCdD8T5Uk4yCAAAIRECi9/U+3bo9p1qwVEaiKEsoqUKtWNS1adLWaNMnT4sWL9fbbb5d1CN6PAAIIREagTZs26tatm69nqyS/3c8nkSmOQhBAAAEEEEAAAQQiLUDzP9LTS3EIIIBA2QXM7BFJl02e/Il6936q7APwidAL3HPPSbruOg75Df1EUgACCFRYIC8vTyeccIKqVavmx7rUOfdEhQdlAAQQQAABBBBAAAEEMiRA8z9D0IRBAAEEwiJgZvUk+T1/OjzwwEwNGjQyLKmTZwoEevZsrjffvCQY6a233tInn/CAawpYGQIBBEIq0Lt3bzVq1Mhn/5xz7uyQlkHaCCCAAAIIIIAAAjEVoPkf04mnbAQQQOD7BMzsaEmT/Xsuv/wVPfqoPwqAKw4CY8eepxNOaMMhv3GYbGpEAIHvFTj00EP1gx/8wL/nQ0ldnXOfQ4YAAggggAACCCCAQJgEaP6HabbIFQEEEMiggJldJel+f+BrcfGTevPNZRmMTqjKEBg4sIseffS04JDfYcOGaefOnZWRBjERQACBShdo1aqVevTokczjGOfclEpPigQQQAABBBBAAAEEECijAM3/MoLxdgQQQCBOAmb2sH/4f/bs1cECwBdffBWn8mNVa5061bVw4dVq3LgOh/zGauYpFgEE9hSoW7dusM9/lSpV/K+uc879DSUEEEAAAQQQQAABBMIoQPM/jLNGzggggEAGBczsDUlHPvPMHJ133rAMRiZUJgX+9rd+uuaaHtq+fbuGDx+eydDEQgABBLJK4Pjjj9cBBxzgc3raOXdhViVHMggggAACCCCAAAIIlEGA5n8ZsHgrAgggEEcBM+topunOqfbNN4/VHXf4tQCuKAn06tVC06ZdHJQ0ffp0LV26NErlUQsCCCCw3wJdunRRUVGRf/+cxD7/7H+233q8EQEEEEAAAQQQQCDbBGj+Z9uMkA8CCCCQhQJmdo6kZ3xq/fsP1ujRi7IwS1Iqr8D48efruOMO1Pr16zV+/PjyDsPnEEAAgVALtGnTRt26dUvW0N05NzPUBZE8AggggAACCCCAQOwFaP7H/hYAAAEEENg/ATP7s6SblyzZFOz/v2LFlv37IO/KaoHLL++qhx8+Vbt27dJLL73EIb9ZPVskhwAC6RKoV6+e+vbtmxz+cufco+mKxbgIIIAAAggggAACCGRKgOZ/pqSJgwACCERAwMxG+of/R4wo0YABz0egoniXkJ+fGxzy27BhbX300UeaNWtWvEGoHgEEYingnNOJJ54of9CvpEecc1fEEoKiEUAAAQQQQAABBCInQPM/clNKQQgggED6BMys8a5dNisnxzX9wx+m6Fe/mpC+YIycdoH77uuvQYO6c8hv2qUJgAAC2SzQvXt3tW7d2qc4wznXI5tzJTcEEEAAAQQQQAABBMoiQPO/LFq8FwEEEEBAZnaSpNGe4swzX9S///0BKiEUOOqolpoy5aIgcw75DeEEkjICCKREoF27djrssMP8WDsSB/y+n5KBGQQBBBBAAAEEEEAAgSwQoPmfBZNACggggEDYBMzsJkl/2bhxu4qLn9D8+evCVkLs85048QL16dOaQ35jfycAgEB8BZo1a6bi4uIkwAXOuX/EV4PKEUAAAQQQQAABBKIoQPM/irNKTQgggEAGBMzsGUnnTJ78iXr3fioDEQmRKoErruimhx46JTjkd+jQocFPLgQQQCBOAgUFBTrhhBOUk5Pjy/7/zrn/F6f6qRUBBBBAAAEEEEAgHgI0/+Mxz1SJAAIIpFzAzKpKeldSx/vvn6Grrx6V8hgMmHqBgoIawSG/hYW1tGjRIr3zzjupD8KICCCAQBYLVKtWLWj85+Xl+Sz/4Zy7IIvTJTUEEEAAAQQQQAABBMotQPO/3HR8EAEEEEDAzLpKettL3HDDGN1zz3RQslzg/vtP1lVXHcEhv1k+T6SHAALpEzjmmGPUuHFjH2Cyc653+iIxMgIIIIAAAggggAAClStA879y/YmOAAIIhF7AzC6T9Igv5LzzhumZZ+aEvqaoFnDMMa30+usXBuW98cYbWrZsWVRLpS4EEEBgrwJdu3ZV27Zt/e+WSjrSObcCKgQQQAABBBBAAAEEoipA8z+qM0tdCCCAQAYFzOxXkn7nQ/brN1hjxizKYHRC7a/ApEkXqnfvVlq3bp0mTJiwvx/jfQgggEAkBNq3b6/OnTsnayl2zr0RicIoAgEEEEAAAQQQQACB7xCg+c+tgQACCCCQEgEzu1fS1Rs2bFPfvv/UO++sTMm4DJIagSuvPEIPPHAyh/ymhpNREEAgZAItWrTQkUcemcz6HOfcsyErgXQRQAABBBBAAAEEECizAM3/MpPxAQQQQACB7xIws+clnfnhh+t13HH/0PLlm8HKAoH69Wvqww+v1gEH1NTChQv17rv+nGYuBBBAIB4C9evXDw74TVy3Ouf+GI/KqRIBBBBAAAEEEEAg7gI0/+N+B1A/AgggkGIBM5soqc+0aZ/q2GOf0o4du1IcgeHKKvDgg6foZz/rpm3btmnEiBFl/TjvRwABBEIrkJubGzT+a9eu7Wt4zDnnz6nhQgABBBBAAAEEEEAgFgI0/2MxzRSJAAIIZE7AzBpK8gsAHV56aYF++MN/ZS44kf5DoE+f1po48YLg36dNm6bly5ejhAACCMRGoE+fPmrY0P/XksY6506MTeEUigACCCCAAAIIIICAJJr/3AYIIIAAAikXMLNOu3bZpJwcV//xx9/RwIE8bZ5y5P0ccPLki3T00S21du1aTZzo12S4EEAAgXgI9OzZUy1btvTFLpTU0zm3IR6VUyUCCCCAAAIIIIAAAt8I0PznTkAAAQQQSIuAmR0vaZwf/Pbbp+i22yakJQ6DfrfAoEHddd99/YNDfocMGSIzgwsBBBCIhUDXrl3Vtm1bX+tnfis659x7sSicIhFAAAEEEEAAAQQQKCVA85/bAQEEEEAgbQJmdpakZ32Aa68drXvvfSttsRj42wKFhbX04YeDVK+eP+z3Q733Hn0v7hEEEIiHQOfOndW+fXtfrF/x9I3/yfGonCoRQAABBBBAAAEEEPi2AM1/7ggEEEAAgbQKmNl1ku7xQc46a4ief35uWuMx+DcCDz98ii6/nEN+uR8QQCBeAh06dFDHjh2TRZ/mnHslXgJUiwACCCCAAAIIIIDA/wnQ/OduQAABBBBIu4CZ3S7pFh/ouOOe1sSJS9IeM84Bjj22tSZM4JDfON8D1I5AHAUOOuggHX744cnSz3XODY6jAzUjgAACCCCAAAIIIJAUoPnPvYAAAgggkBEBM3tC0sUbN27XUUc9qXnz1mYkbhyDTJ16kYqLOeQ3jnNPzQjEVaB169bq3r17svwrnXMPxdWCuhFAAAEEEEAAAQQQoPnPPYAAAgggkHEBMxsh6dSSkvUqLn5S69dvzXgOUQ949dXdde+93xzy++KLL0a9XOpDAAEE1KxZMxUXFyclfumc+zMsCCCAAAIIIIAAAgggIPHkP3cBAggggEDGBMysuqSpko54441P1a/fM9qy5auMxY96oIYNaweH/NatW4NDfqM+2dSHAAKBQMOGDdWnT5+kxu3OudugQQABBBBAAAEEEEAAgW8EaP5zJyCAAAIIZFTAzJpLmiSp7fTpy9Sv32B99tn2jOYQ1WCPPHKqLrusq7Zu3apXXuGMy6jOM3UhgMA3AvXq1dOxxx6rqlWr+r8+4JwbhA0CCCCAAAIIIIAAAgj8nwDNf+4GBBBAAIGMC5jZgZJGS2o3Y8Zy9e8/WBs2bMt4HlEKePzxB2rcuPODkqZMmaKVK1dGqTxqQQABBL4lUKdOnaDxX7NmTf/v/3TOffMfgFwIIIAAAggggAACCCCwW4DmPzcDAggggEClCJhZS0ljJLV/++0VwQLAunWcAVDeyZg27WL16tVCa9as0aRJ/osVXAgggEA0BfLy8nTMMceodu3avsCXnXNnRLNSqkIAAQQQQAABBBBAoGICNP8r5senEUAAAQQqIJDYAsh/A+CQWbNW6pRTBmv16i8qMGI8P3rttT3017/245DfeE4/VSMQK4G6devq6KOPVq1atXzdY5xz/WIFQLEIIIAAAggggAACCJRBgOZ/GbB4KwIIIIBA6gXMrEliC6DO7767Sqec8qxWrtyS+kARHbFx4zoqKRmk/PxclZSUaPbs2RGtlLIQQCDuAgUFBcET/zVq1PAUI51zp8TdhPoRQAABBBBAAAEEEPg+AZr/3B8IIIAAApUuYGaNEgsAh82evUqnnvqcli3bXOl5hSGBxx47TZde2oVDfsMwWeSIAALlFqhfv37wxH9ubq4fY7hz7vRyD8YHEUAAAQQQQAABBBCIiQDN/5hMNGUigAAC2S5gZoWJBYCuc+as1mmnPaelSz/L9rQrNb++fdvotdfOC3LgkN9KnQqCI4BAGgUKCwt11FFHqXr16j7KUOfcj9MYjqERQAABBBBAAAEEEIiMAM3/yEwlhSCAAALhFzCz+okFgCPmzl2jAQOe08cfbwp/YWmq4M03L1HPns21evVqvf7662mKwrAIIIBA5Qk0aNAgaPxXq1bNJ/Ev59xPKy8bIiOAAAIIIIAAAgggEC4Bmv/hmi+yRQABBCIvYGZ1EwsAPefNW6sBA57XRx9tiHzdZS3w+ut76u67T9LXX3+tIUOGlPXjvB8BBBDIeoFGjRqpuLhYVatW9bkOds6dm/VJkyACCCCAAAIIIIAAAlkkQPM/iyaDVBBAAAEEvhEwszqJBYDiBQvW6fTTn9eHH66HJyHQtGlecMhvnTrVtWDBAs2ZMwcbBBBAIFICjRs3Dhr/VapU8XU95Zy7KFIFUgwCCCCAAAIIIIAAAhkQoPmfAWRCIIAAAgiUXcDMaiUWAI4uKVmvM854Xn4hgEt64okBuvjiwznkl5sBAQQiKdCkSZOg8Z+Tk+Pre9w5NzCShVIUAggggAACCCCAAAJpFqD5n2ZghkcAAQQQKL+AmeUmFgD6LFq0IVgA+OCDteUfMAKfPPHEthoz5pudL/w+/36/fy4EEEAgKgLNmzdXr169kuU85Jy7Miq1UQcCCCCAAAIIIIAAApkWoPmfaXHiIYAAAgiUScDM/CmPoyUdt3jxRv30py9q5swVZRojSm+ePv1S9ejRjEN+ozSp1IIAAoFA27Zt1bVr16TGfc65a6BBAAEEEEAAAQQQQACB8gvQ/C+/HZ9EAAEEEMiQgJn5vR/8AkDfzz//SueeO1Qvv1ySoejZE+aGG47UXXedyCG/2TMlZIIAAikS6NChgzp27Jgc7XfOuV+naGiGQQABBBBAAAEEEEAgtgI0/2M79RSOAAIIhE/AzAZLOttnftVVI/XggzPDV0Q5M27ePF8LFgxS7drVNH/+fL3//vvlHImPIYAAAtklcPjhh+uggw5KJnW1c+7+7MqQbBBAAAEEEEAAAQQQCKcAzf9wzhtZI4AAArEVMLM/S7rZA9x++xTddtuEWFg8+eTpuuiiw/TFF1/o1VdfjUXNFIkAAtEX6Nmzp1q2bJks9Ezn3L+jXzUVIoAAAggggAACCCCQGQGa/5lxJgoCCCCAQAoFzMzvA/03P+RTT72niy56OYWjZ99Q/foVadSoc4LEJk2apDVr1mRfkmSEAAIIlEGgevXqOvLII9WoUSP/KX+Su2/8TyzDELwVAQQQQAABBBBAAAEE9iFA859bBAEEEEAglAJm9iNJL0jKGTt2sc4660WtX78tlLXsK+kZMwbqiCOaatWqVZo8efK+3s7vEUAAgawWyMvLU69evVS3bl2f5zxJ/+2c+yCrkyY5BBBAAAEEEEAAAQRCKEDzP4STRsoIIIAAAt8ImFl3M3vROddi3ry1OuusIZozZ3WkeG68sZfuuKMvh/xGalYpBoH4ChQWFqq4uFi5ubke4XVJP3HO+Sf/uRBAAAEEEEAAAQQQQCDFAjT/UwzKcAgggAACmRUws2aS/B7RvTZt2q6zzx6iUaMWZTaJNEVr2bJucMhvzZpVNW/ePM2dOzdNkRgWAQQQSL9A8+bNgyf+E9cLzrn/Tn9UIiCAAAIIIIAAAgggEF8Bmv/xnXsqRwABBCIlYGb/8ltH+KIGDhyhxx9/J/T1PfXUGbrggkM55Df0M0kBCCBQVFSkLl26JCEedM5dhQoCCCCAAAIIIIAAAgikV4Dmf3p9GR0BBBBAIIMCZna3pOt9yN/8ZpJ++1u/o0Q4r/79D9LIkWcHyU+cOFFr17IrRjhnkqwRQMA3/X3zP3H9xjn3W1QQQAABBBBAAAEEEEAg/QI0/9NvTAQEEEAAgQwKmNkNku7yIR977B1ddtmIDEZPXai33x6orl2bauXKlZoyZUrqBmYkBBBAIEMCNWvWVI8ePdSwYcNkxIudc3/PUHjCIIAAAggggAACCCAQewGa/7G/BQBAAAEEoidgZn77H78NkEaOXKif/OQFbd26IzSF3nRTsf7ylxO0c+dODR06NDR5kygCCCCQFPANf9/49wsAkvxBLOc7595ECAEEEEAAAQQQQAABBDInQPM/c9ZEQgABBBDIoICZFScOAm46e/YqnXnmEJWUrMtgBuUL1apVgUpKrlJublV98MEHwYsLAQQQCJPAHvv7vyrpPOfcxjDVQK4IIIAAAggggAACCERBgOZ/FGaRGhBAAAEE9ipgZq0SCwDdv/zya11yycsaPPj9rNZ6+ukzdP75h+rzzz/XyJEjszpXkkMAAQT2FNhjf/+7nHM3ooQAAggggAACCCCAAAKVI0Dzv3LciYoAAgggkCEBM6si6WlJ5/iQf/3rdF1//ZgMRS9bmFNOOUivvPLNIb8TJkzQunXZ/02FslXIuxFAIKoCfnuf7t27q1GjRskSBzrnHo9qvdSFAAIIIIAAAggggEAYBGj+h2GWyBEBBBBAoMICZnadpHv8QFOnLtWllw5XScn6Co+bygFmzbpMXbo04ZDfVKIyFgIIpF1gj/39SyRd4pyblvbABEAAAQQQQAABBBBAAIHvFaD5zw2CAAIIIBAbATM7StJjktpv375Tl1wyXM8+mx3bAP3iF8X6059efs7pAAAUNUlEQVQ45Dc2NyOFIhARgT329x8u6WLnXHatrEbEmjIQQAABBBBAAAEEECirAM3/sorxfgQQQACBUAuYWS1Jj0g61xdyzz3TdcMNlbsN0IEHFmjBgkGqXr2K5s6dq3nz5oXamOQRQCD6As45de3aVW3atEkW+xfn3C+iXzkVIoAAAggggAACCCAQHgGa/+GZKzJFAAEEEEihgJld648A8ENW9jZA//znD3XuuZ055DeF88tQCCCQPoEGDRoEjf/8/HwfZLukK51zf09fREZGAAEEEEAAAQQQQACB8gjQ/C+PGp9BAAEEEIiEQGIbIP8tgA6VtQ3Qaae10/DhZwWe48eP1/r17JYRiZuLIhCIqED79u3VuXPnZHWTJF3jnMuO/dMiak5ZCCCAAAIIIIAAAgiUV4Dmf3nl+BwCCCCAQCQEzKy2pAclne8LyvQ2QO++e7kOO6yxVqxYoalTp0bClCIQQCB6AjVr1gye9m/atGmyuD87534ZvUqpCAEEEEAAAQQQQACB6AjQ/I/OXFIJAggggEAFBEpvAzRlyicaOHCESkrS+xT+LbccpdtvP147d+7U0KFDK5A9H0UAAQTSJ9C8efOg8Z+bm+uDrJB0lXPupfRFZGQEEEAAAQQQQAABBBBIhQDN/1QoMgYCCCCAQCQEzOzoxLcAOm7btkOXXjpCzz6bnt0s2rSpp5KSQapaNYdDfiNx91AEAtEUOOyww9SuXbtkcX6VcpBzbmU0q6UqBBBAAAEEEEAAAQSiJUDzP1rzSTUIIIAAAhUUMLM6kh5I9zZAgwf/SGef3UlbtmzRqFGjKpg1H0cAAQRSK1BQUBA87X/AAQckB77JOXdnaqMwGgIIIIAAAggggAACCKRTgOZ/OnUZGwEEEEAgtAJmdp0/AsAX8PbbK3Tjja/p9dc/SUk9Awb8QC+//NNgrHHjxmnDhg0pGZdBEEAAgVQIFBUVqUuXLsmh5kr6mXOOQ0lSgcsYCCCAAAIIIIAAAghkUIDmfwaxCYUAAgggEC4BMzsmsQAQdMHuvPMN3XzzOJlZhQqZPfsKde7cSMuXL9e0adMqNBYfRgABBFIlUKtWLfltfvwe/4nrcUlXOud2pCoG4yCAAAIIIIAAAggggEDmBGj+Z86aSAgggAACIRUws99K+rVPf8GCdcG3AF59dWG5qrn11qP1hz8cxyG/5dLjQwggkC6Btm3bBo3/KlWq+BBbJV3tnHsyXfEYFwEEEEAAAQQQQAABBNIvQPM//cZEQAABBBCIgICZHSHpLkn+UGA9/PDb+uUvx+uzz7bvd3VFRfWDQ35zcpzef/99zZ8/f78/yxsRQACBdAjk5eUFTf8mTZokhx8i6Qbn3NJ0xGNMBBBAAAEEEEAAAQQQyJwAzf/MWRMJAQQQQCACAmZ2s6Q/+1KWL9+sm24aq+ee81ti7/t69tkf66yzOnLI776peAcCCGRAoF27djr00EPlXPB/CfzhI/5QX572z4A9IRBAAAEEEEAAAQQQyIQAzf9MKBMDAQQQQCBSAmbWIfEtgH6+sMGD39ett47X0qWffWedZ5zRXsOGnRn8/rXXXtOmTZsiZUIxCCAQHoGCgoKg6d+oUaNk0s9K+rlzblV4qiBTBBBAAAEEEEAAAQQQ2JcAzf99CfF7BBBAAAEEvkPAzK4ys7udc9U/++xL/eIXY/XII7P2+u45c36mTp0acsgvdxMCCFSqwMEHH6xOnTolc1gu6ZfOuWcqNSmCI4AAAggggAACCCCAQFoEaP6nhZVBEUAAAQTiImBmrRLfAvixr3n48BLddtsEzZ27ZjfBr351jH73u2O1Y8cODRs2LC401IkAAlkkUL9+/eBp/wYNGiSzekLSzc45v90PFwIIIIAAAggggAACCERQgOZ/BCeVkhBAAAEEMi9gZhfu2mV35+S4el9/bbrllnG644431K7dAVqwYJD8ltqzZ89WSUlJ5pMjIgIIxFrgkEMOkX8lrkWSbnXOvRBrFIpHAAEEEEAAAQQQQCAGAjT/YzDJlIgAAgggkBkBMytMfAvgfB9x0qQlWr36C5155iHavHmzRo8enZlEiIIAAghIatmypTp27Kg6deokPe6XdItz7nOAEEAAAQQQQAABBBBAIPoCNP+jP8dUiAACCCCQYQEz+4mkO33vLRmaQ34zPAmEQyDGAn6LH/+kf5MmTZIK0yT9wTk3KsYslI4AAggggAACCCCAQOwEaP7HbsopGAEEEEAgEwJmVlPSc2Z2unNO27Zt0/z587Vokd9xgwsBBBBIvUC1atWCpn+7du2Sg6+W9Dvn3AOpj8aICCCAAAIIIIAAAgggkO0CNP+zfYbIDwEEEEAg1AJmdpykX0vq7QtZv359sAiwYsWKUNdF8gggkF0CRUVFwRY/1atXTyZ2j6Tfc6Bvds0T2SCAAAIIIIAAAgggkEkBmv+Z1CYWAggggEBsBczsIkn/I+lAj/Dpp5/qgw8+CM4C4EIAAQTKK9CoUSN16tRJfqufxDUi8bT/zPKOyecQQAABBBBAAAEEEEAgGgI0/6Mxj1SBAAIIIBACATOrJum2xCJAjk95wYIFmjt3rnbt2hWCCkgRAQSyRaB27drBk/6tWrVKpjRf0m+dc//KlhzJAwEEEEAAAQQQQAABBCpXgOZ/5foTHQEEEEAghgJmViTpVkn+2wDavn17sACwePHiGGpQMgIIlEWgSpUqOvjgg9WhQ4fkx3Ymmv6/L8s4vBcBBBBAAAEEEEAAAQSiL0DzP/pzTIUIIIAAAlkqYGbHJ74JcKxPcdOmTcF5AH5LIC4EEEBgTwHf9G/fvr38wb6J6+lE4/9jtBBAAAEEEEAAAQQQQACBPQVo/nNPIIAAAgggUMkCZnaxpJsl/cCnsm7dumARYOXKlZWcGeERQCAbBA466KDgaf8aNWok0xkp6U7n3MRsyI8cEEAAAQQQQAABBBBAIDsFaP5n57yQFQIIIIBADAXM7FpJN0hq6ctftWpVsAiwdu3aGGpQMgIItGnTJmj6+/39E5dv9t/hnBuFDgIIIIAAAggggAACCCCwLwGa//sS4vcIIIAAAghkUMDMchMLAH4RoNCHXrZsWbAIsHHjxgxmQigEEKgsAX+Ir2/65+fnJ1OYLukvzrlhlZUTcRFAAAEEEEAAAQQQQCB8AjT/wzdnZIwAAgggEAMBMytILAL8XFItX/KSJUuCRYAtW7bEQIASEYifQPPmzYM9/evXr58sfo6kPznnnoufBhUjgAACCCCAAAIIIIBARQVo/ldUkM8jgAACCCCQRgEza1rqmwDBf29//PHHWrhwYXBAMBcCCIRfoEmTJkHTv0GDBsliFiaa/k+GvzoqQAABBBBAAAEEEEAAgcoSoPlfWfLERQABBBBAoAwCZtY2sQhwZfJjfjsgvwjAmQBlgOStCGSRgN/exx/mW+pJ/+WS/uiceyCL0iQVBBBAAAEEEEAAAQQQCKkAzf+QThxpI4AAAgjEU8DM2knyCwD+Vc0rrF69OlgEWLFiRTxRqBqBEAk451RUVBQ0/evUqZPMfKmk+5xzd4aoFFJFAAEEEEAAAQQQQACBLBeg+Z/lE0R6CCCAAAII7E3AzBpJuiaxCODPB9CGDRuCRYBPPvkENAQQyDKB3NzcoOHvX9WqBet2/no30fT/e5alSzoIIIAAAggggAACCCAQAQGa/xGYREpAAAEEEIivgJnlSrpe0iBJzbyEPxB40aJFwcvM4otD5QhkgUB+fn7wpL9/lbrGJZr+w7MgRVJAAAEEEEAAAQQQQACBiArQ/I/oxFIWAggggED8BMzsisRCgN8aSF999ZUWL14cHBDsFwS4EEAgcwKFhYXBU/4tWrQoHfRfiab/tMxlQiQEEEAAAQQQQAABBBCIqwDN/7jOPHUjgAACCERWwMx+Kuk6ST2SRfrDgf1CwKpVqyJbN4UhkA0CLVu21IEHHqhGjfzOXLuvBxNN/wXZkCM5IIAAAggggAACCCCAQDwEaP7HY56pEgEEEEAghgJm5pv/l0u6KFn+xo0bd38bYNeuXTFUoWQEUi+Ql5cXNPxbt26tGjVqJANs8g3/RNN/beqjMiICCCCAAAIIIIAAAggg8P0CNP+5QxBAAAEEEIi4gJnVl3RJYiGgrS/XbwnktwPy3wZgS6CI3wCUlzYBv6WPb/o3bty4dIyZkp6U9KhzjhW2tOkzMAIIIIAAAggggAACCOxLgOb/voT4PQIIIIAAAhESMLMzEgsBpybLWr58uT799FMtXbo0QpVSCgLpEfBP+fsn/P2rZs2aySA7JT3tm/7OuTfSE5lREUAAAQQQQAABBBBAAIGyCdD8L5sX70YAAQQQQCASAmbWMbEIcLGkfF+U/zaAXwTwrzVr1kSiTopAIFUCzZs3Dxr+TZs2LT3kO6Wa/p+nKhbjIIAAAggggAACCCCAAAKpEKD5nwpFxkAAAQQQQCCkAmbmNyg/W5I/JLhvsgy/FVDy2wCbN28OaXWkjUDFBAoKCuSb/q1atVLt2rWTg/mtfP7hm/7OuUkVi8CnEUAAAQQQQAABBBBAAIH0CdD8T58tIyOAAAIIIBAqATNrl1gEOEtS+2Ty69atC7YE8i//7QAuBKIs4Lf18Q1//6pXr17pUt8r1fTfEGUDakMAAQQQQAABBBBAAIFoCND8j8Y8UgUCCCCAAAIpFTCz4yT5RQD/2v3I87Jly4JFAP+TC4GoCPin+ps1axY0/AsLC0uXtVbSUEkvOOfGR6Ve6kAAAQQQQAABBBBAAIF4CND8j8c8UyUCCCCAAALlEjCzqoltgfzWQCclB9mxY4dWrFgRvPyBwbt2+Z1QuBAIj0CNGjV2P+HfsGHD0on7fa5e8k1/59zL4amITBFAAAEEEEAAAQQQQACBbwvQ/OeOQAABBBBAAIH9EjCz1qUWAg5JfsjMvrUQwNZA+8XJmypBoFq1akHDv0WLFmrcuHHpDL6U5Bv9wyQNcc7tqIT0CIkAAggggAACCCCAAAIIpFSA5n9KORkMAQQQQACBeAiY2aGSBkg6TdIRpatevXr17m8EbN26NR4gVJm1Av7QXt/o9689nvD3OfuGv3/5hj8nW2ftLJIYAggggAACCCCAAAIIlEeA5n951PgMAggggAACCOwWMLMDJZ2eWAjwZwXsvtavX797IWDzZnqr3DbpF8jJydnd7G/SpIn8fv6lLpM0Otn0d86tSn9GREAAAQQQQAABBBBAAAEEKkeA5n/luBMVAQQQQACBSAqY2QGJhQD/rQD/2v2/NXzzf82aNbtfbA8UyVugUoqqU6eOfKPfP93vf+5xLZX0mqRxksY759ZVSpIERQABBBBAAAEEEEAAAQQyLEDzP8PghEMAAQQQQCAuAonDgv03ApKv/NK1b9iwQX6LoLVr1wYLAhwaHJc7o+J1+qf7GzRosLvhn5//rVvLB5gqaYxv+Dvnplc8IiMggAACCCCAAAIIIIAAAuEToPkfvjkjYwQQQAABBEIpYGa9JPltgfzr2NJF+EODk98K8IsB69bxcHYoJzlNSfuDen2zP/mqX7/+npE2SRqVePmG/8o0pcKwCCCAAAIIIIAAAggggEBoBGj+h2aqSBQBBBBAAIHoCJhZNUm9E4sAfjGgZ+nq/JZAyW8EbNy4Uf5bAnwzIDrzv69KatasqcLCwt3N/rp16+7tIzMlTfQNf+fcpH2Nye8RQAABBBBAAAEEEEAAgbgJ0PyP24xTLwIIIIAAAlkoYGb1JPUp9epcOk3/zYDkIoD/6V+bNvmHvbmiIOD37C/9ZP8eh/T6Er+WNDmxnY/f0meqc25rFGqnBgQQQAABBBBAAAEEEEAgXQI0/9Mly7gIIIAAAgggUG4BM2uZWAjwWwUdIanLnoPt2LHjWwsC/tsBX3zxRblj8sHMCBQUFKhevXrBy//Zv6pWrbpn8M2JZn/Q8HfOvZmZ7IiCAAIIIIAAAggggAACCERHgOZ/dOaSShBAAAEEEIisgJnVlNQjsRDQLfHzwD0L3rZtW7BF0ObNm7Vly5bg5f/sFwq4MitQvXr13c39ZJPf//yOa3niqX7f7J/snJub2WyJhgACCCCAAAIIIIAAAghET4Dmf/TmlIoQQAABBBCIhYCZFSYWBPyigH91l7TX7vLWrVt3LwQkFwX8T//vXBUTqFWrlvw2PX7rHv8zPz8/aPr7v3/H9YGk2ZLelfSOfznn2MOpYtPApxFAAAEEEEAAAQQQQACB/xCg+c9NgQACCCCAAAKRETCzVomFgA6SDpbkf/pXzt6K9AcLl14M8N8c8AsC/qd/7dy5MzI25S3Eb8njm/qlG/yl/1ylSpXvGto39OdIej/xM2j2O+f8/v1cCCCAAAIIIIAAAggggAACaRag+Z9mYIZHAAEEEEAAgcoXMLPWicWA9pL8K7koUP/7svvyyy+DRYDSCwLJPyd/hnWBwG/Lk5ubqxo1agQ/S//Z/5t/+SZ/zZp+x6XvvT6R9JGkxYnXQt/sd859uK8P8nsEEEAAAQQQQAABBBBAAIH0CdD8T58tIyOAAAIIIIBAlguYWeNSiwJtJTWT1LzU6z9Oot2zJN/892cK7Ovlv2VQ+j1mpuRr165du//8ff/mY/sn8f3T9qV/7u3fSr9nb839nJy9fhlibzPmv/7gm/vJBv+3fjrntmX5NJMeAggggAACCCCAAAIIIBBLAZr/sZx2ikYAAQQQQACB/REws6alFgL2XBhI/j13f8bKwvd8Lmm1pDWlXmv3+PsS55xv9nMhgAACCCCAAAIIIIAAAgiETIDmf8gmjHQRQAABBBBAILsEzMyfbFu31MsfOlz673v7c75/iF+S3zD/P36aWVXnnP/dnr83SV9I8icV7+tn6fds3KOpv8Y55z/PhQACCCCAAAIIIIAAAgggEFGB/wVpKhcMV01AP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png;base64,iVBORw0KGgoAAAANSUhEUgAABf8AAAIwCAYAAAA4fhHAAAAgAElEQVR4XuzdB3hVRdoH8P+kFwIhgVQSIBEpUkNvAuqKIBYsWGHXxgqroigiduyrUhRcVFCwUBUFQRRQECxIVToEAgFCQgohJCE9me+ZIeEDAXOT3Nx7zrn/eZ77BJNzZt75zUme3fec844AGwUoQAEKUIACFKBAjQSklP4AGgAILv+q/l3xCQTgDcCn/Kut//YD4AGgEEB++Vf174IL/PtC31PHZlzsI4QoqdGkeTIFKEABClCAAhSgAAUoQAEKGFpAGDo6BkcBClCAAhSgAAWcJCClVMn6GACxABpdJLGvEvwNAahEvdnaib+7OQDgIIAEIcRhs02M8VKAAhSgAAUoQAEKUIACFKAAwOQ/rwIKUIACFKAABVxWQEoZdFaCXyX6K5L96mtjW2GklCgpKdGf0tLS8/6tfm7Lp6ys7Mxx4eHhCAwMRHZ2NjIzM3UoQogzn7/+99k/q/i3u7s71MfDw0N/dXNz01/VpwpNvUGQAODAX77q7wkhiqrQFw+lAAUoQAEKUIACFKAABShAAQcJMPnvIGgOQwEKUIACFKCAcwTKn+BvD6BleXK/Ismvvob8XVRFRUVQn+Li4vMS+mcn+VVi396tUaNGZ5L/6enp9u7+nBsBFTcEzr5B4OnpqW8aqE8lLfECNwe2CSH2VnYif04BClCAAhSgAAUoQAEKUIACtSfA5H/t2bJnClCAAhSgAAUcLCClVPX12wFQyf6Kj/rvC/5vHpW0r0jwX+hrbST1bSWp7eS/rXGotwXUDYCKmwHq69mfv+nnJIA/z/4IIdR/s1GAAhSgAAUoQAEKUIACFKCAAwSY/HcAMoegAAUoQAEKUMD+AlLK0PIE/9nJfvV0/3mtsLAQBQUFUF/PTvKrMj1GbUZJ/lfmU3FjoOKGgJeXF7y9vS9WWkiVCPoDwNbymwL6qxAir7Jx+HMKUIACFKAABShAAQpQgAIUqJoAk/9V8+LRFKAABShAAQo4QaD8if5+AIYCUDV21FP9qmzPeS0/Px/qo5L9Ff92Qsg1HtIsyf+LTVS9MaBuApz9UTcILtK2AdgBwBfAW0KIdTUGZAcUoAAFKEABClCAAhSgAAVcXIDJfxe/ADh9ClCAAhSggBEFyjfi7QGgV/mn51/jVJvj/jXJr57st0oze/L/QuugNiI++2ZAxVsCFzj2BIBfAfxS/vVXIYT9N1awysXCeVCAAhSgAAUoQAEKUIACFLiAAJP/vCwoQAEKUIACFHC6gJSyAQCV7FdJfpXwV/8+px04kI+YGF9kZWUhLS1Nl++xcrNi8v9i66VuAqj5qpsDB44WIyby3DcEpESOEPpGwNk3A4xbs8nKFybnRgEKUIACFKAABShAAQqYRoDJf9MsFQOlAAUoQAEKWEdAShlyVrJfJfy7nz07KYFffjl55vPrrycxeHADzJzZQtft37dvn3UwLjITV0r++/j4IDIyEnkFZRg0Ogkh9d3ROtZbf9rEeiO2kddflU5d4M0A67z2YfmrmxOkAAUoQAEKUIACFKAABRwhwOS/I5Q5BgUoQAEKUIACkFL2BnA1gKsAdDubpKxMnkn0r117EmvXZiE/v+wcNSGAsrK++nt79uyBkTfrtcdyu1Lyv0GDBqhXrx427ynAmHfTzuNrEHj6ZoC6EaC+Nos672ZAAYCfAHwHYJkQYr891oB9UIACFKAABShAAQpQgAIUMLMAk/9mXj3GTgEKUIACFDCwgJRSbd46sDzhr5L+TSrCLSmR+Pnn00n+NWuyoBL+paWVl3Q/ebI36tZ1x6FDh5CTk2Pg2dc8NFdK/qu5qr0AZn+fjY++yaoUL6ie+5kbAepmQPPo824GrFc3AdTNACHExko75AEUoAAFKEABClCAAhSgAAUsKMDkvwUXlVOiAAUoQAEKOEtAShkNYACAa6REfyGgbgDolpCQj2++OY4lSzKwenXlCd4LzWHjxo7o1CkA6enpSE1NddY0HTKuKyX/mzZtCjc3Nzz7fjp+25ZfZd/6Ae7o1MoHXdTnMl8E+Lmd3UcCgCXlbwSsrHLnPIECFKAABShAAQpQgAIUoIBJBZj8N+nCMWwKUIACFKCAUQSklHHlT/irpP85G/WuX5+NJUtUwv84tm3LrXHIb78di8cfj0Jubi4SExNr3J+RO3CV5L/a5DcmJkYvxc1jj+JETmmNl0XdBOh8mS+6tfZFZEOPs/vLLr8RoG4GfCuEqPlFWeNo2QEFKEABClCAAhSgAAUoQIHaEWDyv3Zc2SsFKEABClDA0gJSyn8AGFSe9L/k7MkuW3Y62b906XEkJdl3D9YuXepi/fo4lJWVYdeuXZY2dpXkf0BAAEJCQnAktRj/HJ9i9zW9NNpLvw3QvbUvWjY9rzzQ8vKbAQuEEOl2H5wdUoACFKAABShAAQpQgAIUcKIAk/9OxOfQFKAABShAATMJSCnbALit/HMm4X/iRIlO9C9dmqGT/n/dqNfecywp6QN3d4H9+/ejoEDt82rN5irJ/7CwMPj7+2Pl+lN4/ZPjtbqYoUEe6NraR78RoD5/aUsBzBZCzKvVINg5BShAAQpQgAIUoAAFKEABBwkw+e8gaA5DAQpQgAIUMKOAlLI+gKEAhgDoWTGHlJQizJ+fppP+P/54wqFTO3y4O6KivJGcnIzMzEyHju3IwVwl+d+4cWN4eHjg3fknsGiN4zZx9vES+gZAr/Z+uKKT39lLmwdgLoA5QohVjlxzjkUBClCAAhSgAAUoQAEKUMCeAkz+21OTfVGAAhSgAAUsIiClvBnAnQBuqphSaanE3LlpmDcvDd9+W7tPaP8d4zfftMF11wXjxIkTOHr0qEXEz5+GqyT/Vb1/Vfd/xH+PYe+hIqesp5+Pm74BcGVnf7Rr5n12DAcAqDcB1I2AnU4JjoNSgAIUoAAFKEABClCAAhSopgCT/9WE42kUoAAFKEABqwlIKbuWP+V/B4CgivmtWJGpE/7z56cjL6/mm7HW1O3BByMwbdqluuSPKv1j1eYKyX9vb2+oeRYWSwwYdcQQSxkV6qlvBKiP+vdZbV35GwFzhRAZhgiWQVCAAhSgAAUoQAEKUIACFPgbASb/eXlQgAIUoAAFXFhAShlZnvAfBqBlBcUff+Tqsj7qk5horLr6Xl4ChYV9dKi7d+9Gaanzb0jUxiXkCsn/4OBgBAYGYuu+Qjw2KbU2GGvUZ/tLffRNgH4d/eDv63Z2X1+rNwKEEAtqNABPpgAFKEABClCAAhSgAAUoUIsCTP7XIi67pgAFKEABChhVQEqpsucjy2v56zCPHi3Uyf4FC9Kxfn22UUPXceXk9EadOu5ITExEbm6uoWOtbnCukPyPjIyEj48P5q3IxoeLsqpLVevnCQFc0clf3wTo0facjYKTAXygPkII4929qHUZDkABClCAAhSgAAUoQAEKGFmAyX8jrw5jowAFKEABCthZQEp5L4ARADpVdP3556lYsCANS5Y4r45/Vaf5xx+d0L59HaSlpemPFZsrJP+bNm0KNzc3vPBhBn7+U+2za/zWINBd3wS4orM/mkd7nR3wzPKbAOuNPwtGSAEKUIACFKAABShAAQq4ggCT/66wypwjBShAAQq4tICUMgrAv8uf9K+vMNRT/jNmpOhPUlKh6XymTGmGhx6KRE5ODg4dOmS6+G0J2BWS/7GxsZpiyNNHkZFlvvJNnVv54NqedXB5B7+zl3R1+U2A+basM4+hAAUoQAEKUIACFKAABShQWwJM/teWLPulAAUoQAEKOFlAStm3POl/e0Uov/56Uif8Z8065uToajb85ZcHYs2a9rrev6r7b8Vm9eR/QEAAQkJCkJJRgrueV9VzzNuiwzz1TYBBverA1/vM/7w+eFZJIOPWNDIvOyOnAAUoQAEKUIACFKAABSoRYPKflwgFKEABClDAYgLlpX3Uk/5dKqY2Z04qPvwwBWvWWCcHWVraB25uAvv27UNhofneXqjssrN68j80NBR16tTBqk15eOXjjMo4TPFzL0+hbwJc17sOmoR7nh3z+wDeF0JsNcVEGCQFKEABClCAAhSgAAUoYAkBJv8tsYycBAUoQAEKuLpAeWmfB8uf9A9WHmlpxZg+PRkffJCMI0eslxxPTu6B8HAvHD16FCdOnLDcJWD15H90dDQ8PT3x3hcnsHB1juXWT20MfF2vOuja+pwNgr8H8LUQ4kPLTZgTogAFKEABClCAAhSgAAUMJ8Dkv+GWhAFRgAIUoAAFbBeQUkYDeALAwxVnbdiQjQ8+SMHHH6fY3pEJj1y2rC0GDAhCZmYmkpPNXTbmQvxWT/7HxMRACIGH3krFroPWuzlVsaYxkZ64rncAru9dB+L//5f3YQAvCCFmmfBXjyFTgAIUoAAFKEABClCAAiYRYPLfJAvFMClAAQpQgAJnC0gpmwIYDeChiu/Pn5+G999Pxk8/Wae0z9+t+qhRjTB58iUoKCjA/v37LXeBWDn57+XlhaioKJSWSvR/5AjKpOWW77wJ+fu6YfFbjeDmds6PdgF4Wwgx0/oCnCEFKEABClCAAhSgAAUo4GgBJv8dLc7xKEABClCAAjUQkFLGlif9R1Z0M2dOGiZMOIwtW3Jr0LP5Tg0MdMeJE7114Lt27UJZWZn5JvE3EVs5+R8UFIT69etjR0IhHpmQaql1u9hknv5XMK7q4q/LVG3evBndunXTGx6XN7VrtboJ8LFLYHCSFKAABShAAQpQgAIUoIBDBJj8dwgzB6EABShAAQrUTEBK2QzAYwBGVPT0+eepePvtI9i61bWS/mdLnjrVG35+7khMTERurrUcrJz8j4yMhI+PD774MQfTFlpvv4YL/bZ//04U1IbAixcvxp9//qkPad++vb4JoDY/Lm97ym8CfFSzvxg8mwIUoAAFKEABClCAAhSgAMDkP68CClCAAhSggIEFpJTNATwKQG3mq9unnx7TSf/t208ZOHLHhLZ9e2e0bu2P1NRUpKenO2ZQB41i5eR/kyZN4O7ujpc+ysBPm/McJOq8YUbcXB+3XhmA48ePY+rUqecF0q5dO3Tv3v3smwB7y28CzHBe1ByZAhSgAAUoQAEKUIACFDC7AJP/Zl9Bxk8BClCAApYUkFK2LH/S/4GKCc6adTrpv3Mnk/4VJh980BzDh4cjJycHhw4dstS1YOXkf2ysql4F3PFsMlIzSyy1bheazDcTGqGOrxtWrFiBdevWXXS+bdu21TcBwsLCKo6JL78JMN3ySJwgBShAAQpQgAIUoAAFKGB3ASb/7U7KDilAAQpQgALVF5BSxgB4GsB9Fb18/HGKTvrv3m39J6SrKnf11UFYvrwtSkpKsGePqphinWbV5L+/v79ObqdlluD2Z5Ots2AXmcltV9XFv28KRF5eHiZPnozi4uJK59ymTRt9EyA8PLzi2H3lNwE+rPRkHkABClCAAhSgAAUoQAEKUKBcgMl/XgoUoAAFKEABAwhIKd0AvADgOZSX5Zs+PQUTJhzB3r1M+v/dEpWW9oWbGxAfH4+ioiIDrKZ9QrBq8l9tchsQEIA1W/IwfkaGfbAM3MsXr0ciuJ471q5di9WrV1cp0tatW6NHjx5n3wTYCOBFIcSyKnXEgylAAQpQgAIUoAAFKEABlxRg8t8ll52TpgAFKEABIwlIKe8vT/pHq7hmz07F+PGJ2Lcv30hhGjaW1NQeCAnxQlJSErKysgwbZ1UDs2ryPyoqCl5eXnj/qyws+CG7qiymOv7Kzv545p5glJWV6af+VXmq6jR1E6BPnz5o0KBBxelfld8E2F6d/ngOBShAAQpQgAIUoAAFKOAaAkz+u8Y6c5YUoAAFKGBAASnlVeVP+/dS4f3yy0m88EIiVq06YcBojRvSypXtcNVV9fVmqikpKcYNtIqRWTX5HxMTAyEERk1Mxfb9hVVUMdfhn74YgUYhHtiwYQO+++67Ggev3gLo27cvPD09K/p6p/wmgHXuetVYiR1QgAIUoAAFKEABClCAAhUCTP7zWqAABShAAQo4WEBKqXY7fVntd6qGTkoqxPPPH8TMmcccHIk1hnvyySj897+xyM/PR0JCgjUmBcCKyX+VtI6O1i+4oP8jR1BcIi2zXn+dSNtLvDF5dKj+9rRp05CWlmaXufr6+uobAF26dKno76T6eyKEmGCXAdgJBShAAQpQgAIUoAAFKGAZASb/LbOUnAgFKEABChhdoLyu/6sAnqqI9aWXEvXT/mzVFwgP90Zycnfdwc6dOyGlNRLKVkz+169fH0FBQdidWIT/vGntm13TngpD82gvbN++HV99par02LeFhoaiX79+aN68eUXHO8pvAiyw70jsjQIUoAAFKEABClCAAhQwqwCT/2ZdOcZNAQpQgAKmEpBSDgfwEgD9KPAnnxzDc88dxJEj1i574qhFys+/HD4+bjh48CBOnTrlqGFrdRwrJv8jIiKgnlz/anUOpn5h3fJWDet7YP6rEfr6mDlzJg4fPlxr18qll16qbwKEhYVVjKE2A1ZvAvxea4OyYwpQgAIUoAAFKEABClDAFAJM/ptimRgkBShAAQqYVaC8rr962l/X6FizJgvPPntQ1/dns5/A7t1d0KKFH44dO4aMjAz7dezEnqyY/G/SpAnc3d3x6szj+HGjNW7SXOgSeevhEHRs6YN9+/Zhzpw5DrmKOnfujCuuuAI+Pj4V431QfhPgqEMC4CAUoAAFKEABClCAAhSggOEEmPw33JIwIApQgAIUsIKAlDIAwGQA96r5JCYW6KT/7NmpVpie4eYwc2YL/OtfYcjOzq7Vp6wdOXErJv9jY9V2F8DdLyQjOb3EkZwOHeuH96LhJoC5c+ciPj7eYWOrGyvqLYCePXtWjJmvyowJId51WBAciAIUoAAFKEABClCAAhQwjACT/4ZZCgZCAQpQgAJWEZBSDi1P/AepOamk/6uvHrLK9Aw5j+uvD8bixW1QXFyMvXv3GjLGqgZlteS/v7+/Lk1z/GQpbh1n3YfRn703GFd08kdSUhI++uijqi67XY5X+yqotwAuu+yyiv5+KL8JsNkuA7ATClCAAhSgAAUoQAEKUMAUAkz+m2KZGCQFKEABCphBQErZGMBEADepeL/99jgefXQ/9u9XD9+y1bZAWVlfCAH9pHVRUVFtD1fr/Vst+d+wYUPUrVsXv2zNx/MfpNe6n7MGWP5uFDw9BBYtWoStW7c6Kww9bqtWrXDNNdcgIEC9iKTbeCHEi04NioNTgAIUoAAFKEABClCAAg4TYPLfYdQciAIUoAAFrCwgpXwYwDsARE5OqU76f/xxipWnbLi5paf3RIMGnjhy5AhOnjT/ngpWS/5HRUXBy8sL0xdlYe6KbMNdP/YI6KEh9XFT3wC978R7771njy5r3Iebm5u+AaD2BChvfwB4Ugih3gZgowAFKEABClCAAhSgAAUsLMDkv4UXl1OjAAUoQIHaF5BSdgAwAUA/NdonnxzD6NEJyMwsrv3BOcI5Aj/91B59+gTi+PHjSEkx/40XqyX/Y2JiIITA6Mlp+DO+wJJX79KJjeDn44bvv/8e69evN9QclX///v0REhJSEdcUAGOFEHw1yVArxWAoQAEKUIACFKAABShgPwEm/+1nyZ4oQAEKUMDFBKSULwDQJTQOHizAY4/tx+LFGS6mYJzpPvdcE7z0UhPk5eXhwIEDxgmsmpFYKfmvNqJt0qSJlhj42BEUFMpqqhj3tDv718X9NwQiNzcXkydPRmlpqSGDVXsB9O7duyK2wwDGCCEWGDJYBkUBClCAAhSgAAUoQAEK1EiAyf8a8fFkClCAAhRwRQEp5ZUA3gKgnvrHhAlHMGZMAqT18pmmWt6YGF8kJHTVMe/cuRPS5AtipeR/YGAggoODEX+4CA++ccxU15WtwX75RiSC6rpjzZo1+Omnn2w9zSnHRURE4Oqrr0bjxmqbEt3mlJcCsu5OzE6R5qAUoAAFKEABClCAAhRwrgCT/8715+gUoAAFKGAiASmlV3nS/xEV9saNOXjiiQSsXZtlollYO9SCgsvh7e2mn/xXbwCYuVkp+a+Szb6+vli8NhfvzMs087JcMPb+3fwxdliwftpfPfWvnv43Q+vRowf+8Y9/VIR6qvwtgGlmiJ0xUoACFKAABShAAQpQgAKVCzD5X7kRj6AABShAAQqop8ivAaCSYrp2ybPPHsSrrx6ijMEE4uO7olkzX13zX9X+N3OzUvJflfxRpX/e+PQ4VvyucszWap+Pj0BEQw9d51/V+zdTCwoK0m8BNG/evCLs7wCMEELwD5yZFpKxUoACFKAABShAAQpQ4AICTP7zsqAABShAAQpUIiClfAnAc+qw5cszdYmf7dutl8C0woXw+ectcdddoTh58iSOHDli6ilZKfkfGxur1+Jf41NwONVam2F3uNQHEx49vYnue++9h4wMc+770aFDB/0WgHpDA8DJ8hsAc039S8TgKUABClCAAhSgAAUo4OICTP67+AXA6VOAAhSgwMUFpJSXAvgfAFXjH889dxCvvMKHYY18zQwZ0hDz51+GoqIixMfHGznUSmOzSvLfz88P4eHhyMopxU1jrVdS/oNxYWgW5YWtW7di0aJFla6rkQ8ICAjAtddee/ZbAO8JIR4ycsyMjQIUoAAFKEABClCAAhS4uACT/7w6KEABClCAAhcQkFL+U0r5vhDCJz4+DyNGxGPVKtb2N8PFImVfHebevXtRXGzep8ytkvxv0KAB6tWrh3Xb8/HMtHQzXEI2xxjRwAOfvxShj//4449N/7ZJxcT/shfAH+VvAay3GYYHUoACFKAABShAAQpQgAKGEGDy3xDLwCAoQAEKUMAoAlJKbwDvAhiuYpo16xiGD1dJZGmUEBlHJQKZmb1Qv74HDh8+jOzsbNN6WSX5HxUVBS8vL3y85CQ+/05Vk7FOmzAqBB2a++i3TObOtVaFHLVuAwcORFhYWMWCPS6EmGid1eNMKEABClCAAhSgAAUoYH0BJv+tv8acIQUoQAEK2CggTz8yPgVA69JSiQcfjMeMGSk2ns3DjCLw668d0KNHPV17/dixY0YJq8pxWCX537RpU7i5ueHJKWnYtLugyg5GPcFNACunRkMIYM6cOdi3b59RQ61RXOoGQOfOnSv6WFj+FoC1XuGokRBPpgAFKEABClCAAhSggHEFmPw37towMgpQgAIUcKCAlHIcgNfUkD//fBIPPLAXe/fmOTACDmUvgVdeaYpnnmmMU6dO4eDBg/bq1uH9WCH5r5L+Kvmv2vWPJyE3v8zhjrU14Av3N0CfOD/9hsnMmTNraxhD9Nu6dWu9F4CPj4+KR91RGyGEMPcGB4aQZRAUoAAFKEABClCAAhSoXQEm/2vXl71TgAIUoIDBBaSUTcrL/FynQn399cN4+ukDBo+a4f2dwGWX+WPHjs6QUmLnzp2mxbJC8l/V+lc1/xOSivDAa+Z9C+NCF9Hyd6Pg6SHw1VdfYfv27aa9zmwNvG7duvoGwKWXqn3QdXtLCPGkrefzOApQgAIUoAAFKEABClDA8QJM/jvenCNSgAIUoIBBBKSUd5Qn/hskJxfqp/2XLcs0SHQMoyYCRUV94OkpkJCQgPz8/Jp05bRzrZD8Dw8Ph5+fH5b+kouJc6zzuzXqtiDc0KcO0tLSMG3aNKddI84YuGfPnrjqqqsqhv6t/C2Abc6IhWNSgAIUoAAFKEABClCAAn8vwOQ/rxAKUIACFHBJASmlql19k5r8ggVpuP/+vcjJKXVJCytO+sCBbmja1AcpKSk4fvy4KadoheR/48aN4eHhgbc/z8Sy33JNuQ4XCvrbiY3g6+OG7777Dhs2bLDMvGydSHR0tN4MODQ0tOKUkUII17oLYisWj6MABShAAQpQgAIUoIATBZj8dyI+h6YABShAAccLSCmDAXwGYEDF6IMGbce335ozQex4QXOMuGBBK9x6awiysrKQlJRkjqD/EqUVkv+xsbF6Vve9koKDycWmXIe/Bj10YD3cM6gecnJyMGnSJF1eyhXbPffcA3UT4Kw2QQjxhCtacM4UoAAFKEABClCAAhQwqgCT/0ZdGcZFAQpQgAJ2F5BS9gDwOYCmRUVFuhyMqkmemlqEDh02ISWlyO5jskPnCAwbFopPPmkJtc7x8fHOCaKGo5o9+a82h42MjEROXhlueMKcN2AutIRf/TcSgQHuWL16NdauXVvDVTbn6VdffTW6d++ug39mFfDqFWfm8S2AB4QQKeacGaOmAAUoQAEKUIACFKCAtQSY/LfWenI2FKAABShwEQEp5b0APlI/Vk+D79q1C8XFxTqB5eXlhe+/z8SAASxbbaULSMq+ejp79uxBSUmJ6aZm9uS/2uhX3VzbsKsAT01NM53/hQIe2LMOnrgrSP/tmDx5MvLy8iwxr6pMomnTphg6dCiEEJi8Hpj0O9AlEninPxARoHs6COBeIcRPVemXx1KAAhSgAAUoQAEKUIAC9hdg8t/+puyRAhSgAAUMJiClfBPAGBXW0aNHsX///jMR1qlTB3FxcTqR9dprh/DMMypvxWYFgaysXqhXzwOHDx9Gdna26aZk9uS/it/b2xuffnsSs749aTr/CwU8++UIhAd7YN26dVixYoUl5lTVSYwdOxbqrY4fDgD3Lfn/s+v7AO9cA/RpfOZ73Aegqrg8ngIUoAAFKEABClCAAnYWYPLfzqDsjgIUoAAFjCMgpaxbXubnOhXVvn37kJycfF6AalPSJk2a6O/fcstOLFyYbpxJMJJqC6xf3xFdugQgPT0dqamp1e7HWSeaPfmvnhB3c3PDuPfSsX5nvrMY7TZu55Y++O/DIbq/qVOnmnYj6ZqAPPDAA4iIiMCxXGDAHCDzAsv6XG/g/rgzo0wVQjxckzF5LgUoQAEKUIACFKAABShQfQEm/6tvxzMpQAEKUMDAAlLKLuWJ/2aq7vvu3bt1uZ+LtbZt26J+/frIzi7R9f8PHCgw8OwYmi0Cb74Ziz715tkAACAASURBVDFjopCbm4vExERbTjHUMWZO/qs3aWJiYrTn4CeTcDK3zFC21Qlm+tNhiG3khT///BOLFy+uThemPufaa69Fp06d9ByGLgLWHrr4dG67DHjzqjM/Xw3gn0KII6YGYPAUoAAFKEABClCAAhQwoQCT/yZcNIZMAQpQgAJ/LyClHAbgE3WUSvirxL+6AVBZ69atmy5T8tNPWejX78/KDufPDS7QsWMANm3qiLKyMr3Hg9mamZP/devWRcOGDZGYUox7Xzb/3q/RYR6Y9XyEvoRmzJihy4e5UmvRogVuu+02PeX//gr8b1Pls48LAyb1B5oE6mPVqze3CSHWVH4mj6AABShAAQpQgAIUoAAF7CXA5L+9JNkPBShAAQoYQkBK+RqAcSoYVeJHlfqxtfn6+qJz5866/v/EiUfw+OMJtp7K4wwqUFzcBx4eQu/zUFBgrrc5zJz8DwsLg7+/P75bdwpvfXbcoFeH7WFNeiwU7Zp5682j58+fb/uJFjly3LhxemP0pfuA/yyzfVJ1vE7fALj69Esgqg0VQnxuew88kgIUoAAFKEABClCAAhSoiQCT/zXR47kUoAAFKGAYASmlJwCVlRusglLJ3uo8nRsVFXWmXMnQobvx+efmqxVvmEUxQCCHDnVHdLS3vhGUmZlpgIhsD8HMyX+1j4aHhwcmzc3Ekp9zbZ+0AY/08hD47p0oCAHMnj37nA3DDRiu3UMaMWIEQkJCkJgFDJwDnCqu+hAv9QX+2e7MeeOEEG9UvReeQQEKUIACFKAABShAAQpUVYDJ/6qK8XgKUIACFDCcgJRS1eP4CkDX4uJiXebnxIkT1Y6zdevWCA4ORlFRGTp02Ixdu05Vuy+e6FyBr79ujRtvbKCvh+rcDHJm9GZO/qt6/+oNmuGvHcP+pMpLbjnTubKxxw9vgN7t/XDo0CHMmjWrssMt9fPBgwdD7Yei2q1fAhtqUO1oZCdgbM8zPO8JIR6yFBYnQwEKUIACFKAABShAAQMKMPlvwEVhSBSgAAUoYLuAlFJlpr4GEKM2dt25c6ddyrt07doVPj4++P33bHTvvsX2gHikoQQeeCACH354KQoLC6tUAsoIkzBr8l/93kRGRiKvoAyDRicZgbJGMayYEgUPd4GFCxdix44dNerLTCe3a9cON954ow55/BrgYztsg3JTi9NlgMrbIgB3CCHMVY/LTIvIWClAAQpQgAIUoAAFXF6AyX+XvwQIQAEKUMC8AlLKK8uf+K+rnuxWif/S0lK7TEiVLOnevTvc3NwwbVoyRo6Mt0u/7MSxAqrev6r7r5p6I8Re14cjZmHW5L96ayYwMBCb9xRgzLtpjqCqtTFG3xmEQb3qIDU1Fe+//36tjWO0jt3d3TF27Fh4enpi4W5g9Ar7RdgjCnj3GqChn+5zA4C7hRC2b85iv1DYEwUoQAEKUIACFKAABSwvwOS/5ZeYE6QABShgTQEp5W0A5qnZpaWl6cSuvVtERASaNWumu33ggb2YMSPF3kOwPwcIZGf3RkCAuy7bkpOT44AR7TOEWZP/Km5vb2/M/j4bH32TZR8MJ/WybFIUfLwFvv32W2zatMlJUTh+2IceekiXPtt7HBgwGyiV9o0hpj7wzjVA2xDdr3o9RG0E/JN9R2FvFKAABShAAQpQgAIUoACT/7wGKEABClDAdAJSSlUreooKXNVxV5v71lZr1aoVGjZsqLvv2HEztmwxT/K4tkzM1u/mzZ0QF1dH3yRSH7M0syb/mzZtqt+Yefb9dPy2Ld8s3OfFec+gehg6sB5OnjyJyZMnm3YeVQ381ltvhfq7p9r184CttbTnua/n6TcAro7RQ6nbC3cJIeZWNV4eTwEKUIACFKAABShAAQpcXIDJf14dFKAABShgKgEp5YsAXlBBJyYm6qe5a7t17twZfn5+2Lo1Fx06bIK081OwtR2/q/c/efIlGDWqEdSeEOqaMUsza/I/NjZWE9/y1FFkZtunDJcz1uzrNxuhXh03rFq1Cj///LMzQnD4mOpv3cCBA/W4T68CZm+v/RBe7gsMa3dmnH8LIT6s/VE5AgUoQAEKUIACFKAABVxDgMl/11hnzpICFKCAJQSklO8BGKkms2/fPiQnJztkXkII9OrVSz/NPHPmMdx77x6HjMtB7CPQq1c9/PxzB13vvzbKQ9knyvN7MWPyPyAgACEhITiSWoJ/jnfM72dt+F/Xuw4euyMIRUVFmDRpkl02Ea+NOO3Zp7+/Px577DGoev8q6a+S/45qj3UDHu16ZrTHhRATHTU2x6EABShAAQpQgAIUoICVBZj8t/Lqcm4UoAAFLCQgpZwPYIia0q5du5Cenu7Q2YWGhqJFixZ6zIcf3oepU486dHwOVjOBkpI+cHcXukRUQUFBzTpz0NlmTP6HhYVBJZFXrj+F1z857iAp+w8z95UIhAZ54LfffsPKlSvtP4ABexw1apTeqFmV+VHlfhzd/t0ReLrXmVFfFEKMd3QMHI8CFKAABShAAQpQgAJWE2Dy32oryvlQgAIUsJiAlLIegK8B9CspKdGJ/xMnTjhlls2bN4dKbqrWq9cf+PXXk06Jg4NWXSApqTsiI731HhHOun6qGrUZk//R0dHw9PTEu/NPYNEac+6P0a2NL14bcXqfj3fffdc010tVr6+zj7/jjjtw6aWXorQMGDAHeqNfZ7ShbYFX+p0Z+W0hxBhnxMExKUABClCAAhSgAAUoYBUBJv+tspKcBwUoQAELCkgpVfHwRQBa5+fn68S/qtvuzNapUyf9ZPPevXm6/n9+fpkzw+HYNgosXdoG114brBO56gaAGZoZk/8xMTFQZbJG/PcY9h4qMgPzeTF+9Gw4mkZ4YsuWLViyZIkp51CVoHv27ImrrrpKnzJ6BbBwd1XOtv+xN7cEJl59pt/3hRAj7D8Ke6QABShAAQpQgAIUoIBrCDD57xrrzFlSgAIUMJ1AeeJ/OYDY7OxsXavdKOVaVLLMw8MDc+em4c47d5nO1hUDfuihSEyZ0kxfQ6r0jxma2ZL/Xl5eiIqKQmGxxIBRR8xAfF6MMRFemPHs6bd7pk+f7rB9RZyFFRwcjJEjR+r9TD7+Exi/xlmRnDvuwEuAadee+d5sIcTdxoiMUVCAAhSgAAUoQAEKUMBcAkz+m2u9GC0FKEABlxA4O/GflZWFHTt26M1ajdJUwqx169Y6nCefTMBbb5kz0WkUT0fEUbeuO06e7K2HUm+QlJUZ/40NsyX/g4KCUL9+fWzdV4jHJqU6YlntPsY7j4eiTay3vtm4YMECu/dvtA5Hjx4NtUnz+qPAkC+NFV3fxsD71wK+njquxQBuFUIUGytKRkMBClCAAhSgAAUoQAFjCzD5b+z1YXQUoAAFXE7A6In/igVp1qwZIiIi9H9eddVW/Pijc/YhcLkLpAYTzs3tDX9/dyQmJjq9fJQt0zBb8j8yMhI+Pj6YtyIbHy7KsmWKhjrGz8cNSyY2gvofx5999hkOHDhgqPjsHcywYcPQtGlTnCoGBs4BEg24ZF0igfcHAsF+evY/ArheCJFnbwv2RwEKUIACFKAABShAAasKMPlv1ZXlvChAAQqYUMAsif8K2ri4OP3U7KFDBYiL24TMzBITqrtOyFu3dkbbtv5ITU1Fenq64SdutuS/SiSr8jEvfJiBn/80X372lQcbokdbXxw8eBCffvqp4a+PmgTYr18/XH755bqLkcuAb/fVpLfaPbd1yOk3AKLq6nFWArhOCFFYu6OydwpQgAIUoAAFKEABClhDgMl/a6wjZ0EBClDA9AJmS/xXgPfo0QOenp5YtCgDgwfvMP06WHkC//vfpRgxIgI5OTk4dOiQ4adqtuR/bKzanxu4/ZmjSDthnDJdti70yilRcHcX+OKLL3RpKKs29cbS/fffrzdm/t8m4L+/Gn+mLRoAH18PRAboWL8vvwHAu63GXzpGSAEKUIACFKAABSjgZAEm/528AByeAhSgAAUAsyb+1doFBgaiXbt2ehmff/4gXn7Z+EllV73mrrqqPlaubIeSkhLs2bPH8AxmSv7XqVMHoaGhSMkowV3PJxve9q8BPnF3EAb2qINjx47hgw8+MF38VQn4iSeegL+/P9YeAoYuqsqZzj32sobAR9cD4XV0HN+W3wCQzo2Ko1OAAhSgAAUoQAEKUMDYAkz+G3t9GB0FKEABywuYOfFfsTgxMTGIiorS/zlo0HZ8++1xy6+bWSdYWtoXbm7Avn37UFho7MohZkr+q8S/ugGwalMeXvk4w3SXx3eTo+DtJbB06VJs3rzZdPHbGvC9996r/1Zl5gMD5gDHcm090xjHtQk5/QZAiL+O5xshxA3GiIxRUIACFKAABShAAQpQwJgCTP4bc10YFQUoQAGXELBC4r9iodq3b4969eohLa0IHTpsQnJykUusodkmmZLSA2FhXkhKSkJWlgF3OD0L1EzJ/+joaF3+6r0vT2DhqhxTXRb3Xx+IO6+pq6+Hd955x1SxVyXY/v37o1u3bvqU+5YAP5h0P+P2YcBH1wENTm8CvEgIMbgqDjyWAhSgAAUoQAEKUIACriTA5L8rrTbnSgEKUMBAAlZK/Fewdu/eHV5eXvj++0wMGLDNQNoMpUJg+fJ2uPrq+sjMzERysrHL05gp+a/eflE15B9+OxU7Dxj7jYq//jYseqsR6vq74YcffsCvv5qgAH41fp3V+tx99916jSb9DkxeX41ODHRKXPjpNwDq++igFgohbjFQeAyFAhSgAAUoQAEKUIAChhFg8t8wS8FAKEABCriOgBUT/2r1VNmTuLg4nWB77bVDeOaZg66zqCaZ6eOPR+Htt2ORn5+PhIQEQ0dtluS/euJfPflfWiox4NEklJSapwz74L4BeHhIfRQUFGDSpEkoKrLmGztjx46Fj48PVhwAHlhi6Mve5uA6R5zeA6Cetz5lgRDiNptP5oEUoAAFKEABClCAAhRwEQEm/11koTlNClCAAkYRkFKq4virAcSqMhs7duxAaWmpUcKrcRyNGzdGkyZNdD+33roTX36ZXuM+2YH9BEJDvXDsWA/d4a5du1BWVma/zu3ck1mS//Xr10dQUBB2JBTikQmpdlao3e7mvRqJkPru+ol/9eS/Fdvw4cMRHh6O5Bxg4BzgRIF1Ztk18vQbAHW89JzmCiHutM7sOBMKUIACFKAABShAAQrUXIDJ/5obsgcKUIACFLBRQEqpijT8DKCTFRP/FQxt27aFSohmZ5fq+v8HDuTbKMTDHCGQl3c5fH3dcPDgQZw6dcoRQ1ZrDLMk/yMiIuDr64svfszBtIUnqjVXZ5zUu70vxg9vqIeePHkyTp486YwwanXMQYMGoWPHjnqMu74Gfjlcq8M5pfPujU7fAPDz1MNPE0KMdEogHJQCFKAABShAAQpQgAIGFGDy34CLwpAoQAEKWFVASvkdgGtyc3Oxbds2FBcXW3WqemNNb29v/PRTFvr1+9Oy8zTjxHbu7IxWrfyRmpqK9HTjvplhluS/etPF3d0dL32UgZ8255nmkpj5XDgah3ti8+bNWLp0qWnitjXQFi1a4LbbTlfCef0X4P3Ntp5pvuP6NQFm3XAm7teFEE+bbxaMmAIUoAAFKEABClCAAvYXYPLf/qbskQIUoAAFLiAgpfwUwNDCwkKd+M/LM0+SsDoLquprd+nS5fQGm5OSMHr0/up0w3NqQWDGjOa4775wZGdn4/Bh4z4KbZbkf2xsrF6lu55PRkpGSS2smP27vDTaC+8/FaY7/uCDD3Ds2DH7D+LkHseNG6c3IF8SDzykbrtavN3QHHj3mjOTfFII8ZbFp8zpUYACFKAABShAAQpQoFIBJv8rJeIBFKAABShQUwEp5UQAj6n66lu3btVJV1doUVFRiImJ0VMdOnQ3Pv/cXPXQrbpGgwYFY8mSNigpKcGePXsMO00zJP/9/f0RFhaGtMwS3P5ssmEt/xrY1CdC0SrGGzt3qn05vjRN3LYGOmLECISEhOBgFjBgNpBvjnsytk7vosfd3RZ4td+ZHw8XQkyvcafsgAIUoAAFKEABClCAAiYWYPLfxIvH0ClAAQqYQUBKOQ7AaypWtbnv8ePHzRC23WJs3bo1goODUVQkERe3CTt3GrfGvN0mbYKOysr6QgggPj4eRUVFhozYDMl/lWAOCAjAmi15GD8jw5COfw2qbh03LHqzkf72p59+qvd+sFIbPHgw1L4jqt3yBbDRPPdk7LIMIzsBY3ue6epWIYT17u7YRYqdUIACFKAABShAAQq4ggCT/66wypwjBShAAScJSCkfAPChGn7v3r2WLK1hC23Xrl2hygCtX5+Nbt222HIKj6llgbS0nmjY0BNHjhwx7EavZkj+q7dbVGmZ97/KwoIfzPFGz2sjG6Jba18cOHAAn332WS1faY7tvl27drjxxhv1oC+uAWa66HYjT/UERnTSDGUA+gshfnDsSnA0ClCAAhSgAAUoQAEKGEOAyX9jrAOjoAAFKGA5ASmlykB9rSamkmwqyeqqzcPDA927d4ebmxumTUvGyJHxrkphmHmvWtUe/foF6jdRUlJSDBPX2YGYIfmvylqpfS0enZiKbfsLDen416BWTo2GuxuwYMEC7N692xQx2xKkp6cnxowZA/X1i13AEyttOcu6x7x+JXBnaz0/9bqZugFg4S2PrbuOnBkFKEABClCAAhSgQM0EmPyvmR/PpgAFKECBCwhIKXsB+Fn9SCX9VfLf1VtERASaNWumGYYP34vp042ZcHaVdXr66cZ49dWmeuNpo16fRk/+q5tajRs31pfMgEePoLBIGv7yGTssGP27+SM5ORnTp1urHPxDDz2kS4ztzgAGzgHKjL8ctX69TBsIDDz9Zzeh/AaA+spGAQpQgAIUoAAFKEABlxFg8t9llpoTpQAFKOAYASllCwBrATQ8duyYLvfDdlqgVatWaNiwof53p06bsXlzDmmcJNCkiQ8OHuymR1ebvkppvEyp0ZP/gYGBp5PNiUX4z5vHnLSSVRv2u3ei4O0p8M033+CPP/6o2skGPnrIkCFo2bKljnDQXGB7moGDdXBoc24CekbpQX8D0EcI4SLbHzsYmsNRgAIUoAAFKEABChhSgMl/Qy4Lg6IABShgTgEpZXD5E/8tVTkVtcEv27kCnTt3hp+fH7ZuzdUbAJepitRsThEoKLgc3t5u+sl/9QaA0ZrRk//qbRZfX198tToHU784YTS+8+IZPjgQt/+jLjIzMzFlyhTDx2trgF26dMGAAQP04U/9CMzln91z6Pw9gcW3A82C9LfnCCHustWWx1GAAhSgAAUoQAEKUMDsAkz+m30FGT8FKEABAwlIKdcAuDw7Oxtbt25FGTPb562Oqo/es2dPuLu7Y9asY7jnnj0GWkHXCmXv3i649FI/vRF1RkaG4SZv9OR/kyZN9HX86szj+HHjKcP5/TWgb95uhDp+bli5ciV++009BG7+FhAQgFGjRul1+Hw78Mwq88+pNmbQsgHw9W2Ar4fu/XUhxNO1MQ77pAAFKEABClCAAhSggNEEmPw32oowHgpQgAImFZBSfgJgmHqCetu2bSgsNMfmn87gDg0NRYsWqjoS8Mgj+zBlylFnhOHyY376aUsMHRqKkydPGnJDaqMn/2NjY/U1NOzFZCSlGbuSyi1X1MXIWwKRn5+PiRMnoqTE2PHa+supEv+q/NKfx4Ab5tt6lmsed3UsMH3Qmbn/WwjxoWtKcNYUoAAFKEABClCAAq4kwOS/K60250oBClCglgSklOMAvKbqpqs62jk5rGVfGXXz5s0RFhamD+vV6w/8+uvJyk7hz+0scMstDfHFF5ehuLjYkHtTGDn5r0pXhYeH4/jJUtw6zvg3rxa8FokGge74+eefsWqVNR6Pv/POO/Um4sVlpzf4jT9u518QC3Z3fwfgucvPTKy/EGKFBafJKVGAAhSgAAUoQAEKUOCMAJP/vBgoQAEKUKBGAlLKmwAsVJ3s2bMHqampNerPlU7u1KkT/P39ER+fhw4dNiMvr9SVpm+IuZaV9YUQ0Ml/dRPASM3IyX+1cXXdunXxy9Z8PP9BupHYzoulb5wfnr+/gd7UedKkSZa4OdmrVy9ceeWVeq6PLQe+YvUwm6/BF/sA97TXh6cA6CeE4K70NuvxQApQgAIUoAAFKEABswkw+W+2FWO8FKAABQwkIKVsBWAjAL9Dhw4hMTHRQNGZIxRV/9/DwwPz5qXhjjt2mSNoC0V5/HhPBAV56rI/qvyPkZqRk/9RUVHw8vLC9MVZmLs820hs58XyyQvhiAr1xMaNG7Fs2TJDx2pLcMHBwRg5ciTc3Nww4w/g5bW2nMVjzhaYfh1wdYz+zu8A+gohWKeOlwgFKEABClCAAhSggCUFmPy35LJyUhSgAAVqX0BK6Q5gA4C49PR07NrFxHV11FUir3Xr1vrUJ59MwFtvHalONzynmgJr13ZA79719Ia/auNfIzUjJ/9jYmKgNq9+/J00/LG3wEhs58RyWVMvTBlzurzWtGnTkJaWZthYbQ1s9OjRUBv9/p4E3KbfuWKrqoC/J/DFrcBlDfWZ84QQd1S1Dx5PAQpQgAIUoAAFKEABMwgw+W+GVWKMFKAABQwoIKWcA+CO3NxcXee/rKzMgFGaIyRVtzsiIkIH+49/bMUPP5wwR+AWiHL8+CZ4/vkmUBtVHzhwwFAzMmry393dHU2aNNFWg0YnIa/AuL/77z0ZipZNvLFjxw4sXGj+TPmwYcPQtGlT5BYBA+YAh431soqhfn8qC6ZlA2DezUCgjz7yDSGE2ruGjQIUoAAFKEABClCAApYSYPLfUsvJyVCAAhRwjICU8nkA41XCXyX+1Q0AtpoJxMXF6ad5Dx8u0PX/MzONVX++ZrMz7tktW/pj167Ouh78zp07DRWoUZP/gYGBUG+sxB8uwoNvGOttibMXMKieO758PVJ/a9asWVClyczc+vXrh8svP71b7YhlwLJ9Zp6NMWK/sinw8fVnYrlbCDHbGJExCgpQgAIUoAAFKEABCthHgMl/+ziyFwpQgAIuIyClvE2VSVATVqV+VMkfNvsI9OjRA56enli0KAODB++wT6fspVKBwsI+8PISSEhIQH5+fqXHO+oAoyb/w8PD4efnh8Vrc/HOvExHcVR5nP8+1BCdW/li//79mD3b3DndyMhI3HfffbrU0nsbgTd/qzIHT7iIwPA44Jne+ofqLnZPIcQ2YlGAAhSgAAUoQAEKUMAqAkz+W2UlOQ8KUIACDhCQUrYr3+DXU23ua/YnaR1AVqUh6tWrh/bt2+tzXnghES+9xA2UqwRYzYP37++K2FhfpKSk4Pjx49Xsxf6nGTX537hxY71J9RufHseK30/Zf+J26vGHqdFwcwPmzZuHvXv32qlX53QzZswYfcPlp0PAPxc5JwYrjzrxauDmlnqG68pvAEgrz5dzowAFKEABClCAAhRwHQEm/11nrTlTClCAAjUSkFKqyshqg982qamp2LNnT43648kXFlAbqUZFRekfXnfddixdapxktFXXbO7cVrj99hBkZWUhKSnJMNM0avI/NjZWG937cgoSU4xZnurpfwXjqi7+OHr0KGbMmGGYNa1OIPfee6/+m5CRBwycA6Qa935LdaZniHN8PICvhpzZAPhDIcS/DREYg6AABShAAQpQgAIUoEANBZj8ryEgT6cABSjgKgJSygUAbs3JycGWLVtcZdpOmad6+l+9BZCWVoy4uE04erTQKXG4yqB33x2Kzz5riaKiIsTHxxtm2kZM/vv6+urNqbNySnHT2KOGsfprIN+/EwUvT4HFixfjzz//NGyclQXWv39/dOvWTR92zzfAqoOVncGfV1egQxiwcAjgfvr/HT0shJha3b54HgUoQAEKUIACFKAABYwiwOS/UVaCcVCAAhQwsICU8mUAz5aWlurEf15enoGjtUZo3bt3h5eXF5Yvz8Q117AEdW2vqpR99RDqjZaSkpLaHs6m/o2Y/G/QoIG+MbVuez6emWbM/T5G3Fwft14ZoEs4TZ1q3vytegto6NCh+lqZsA54V713xVarAne0Bt648swQfYUQa2p1QHZOAQpQgAIUoAAFKECBWhZg8r+Wgdk9BShAAbMLSCkHAFim5rFjxw5D1UQ3u+3fxe/v74+OHTvqDT5ff/0wnn76gJWn6/S5nTjRC4GBHjh8+DCys7OdHo8KwIjJf1V+Rt2U+njJSXz+3UlDOP01iCUTGsHf1w3Lly/H77//bsgYbQlq7Nix8PHxwfIEYPhSW87gMfYQGN8X+Jfa3QbYXV7//4Q9+mUfFKAABShAAQpQgAIUcIYAk//OUOeYFKAABUwiIKWsC0A9dt5Ybe6rNvllc5yA2li1SZMmesBbb92JL7805pPWjhOpvZHWrYtDt251kZ6eDrWnhRGaEZP/TZs2hZubG8ZOTcPGXQVGYDonhtv+URf/HhyIU6dOYeLEiSgrKzNcjLYENHz4cISHh+NoDjBgNnCSlb9sYbPbMfNvBro10t0tEELcZreO2REFKEABClCAAhSgAAUcLMDkv4PBORwFKEABMwlIKT8HcJfaCHXr1q1mCt0ysbZt2xb169dHTk4pOnTYhISEfMvMzUgTef31GDz1VLROGh88aIzC6kZL/qu3UFQpGtVuHJOE7FPGS6x/8Xokguu5Y+3atVi9erWRLjGbYxk0aJB+60e1O78Cfj1i86k80E4CsfVPbwAcqLa5B54TQrxip67ZDQUoQAEKUIACFKAABRwqwOS/Q7k5GAUoQAHzCEgpHwQwTUqJTZs2sc6/E5dObfjp7e2NNWuy0LeveTcvdSJhpUPHxQVg8+aO+knxXbt2VXq8Iw4wWvJf1fpXNf8TjhbjgVdTHEFQpTGu6uyPp+8J1muonvpXN3LM1lq2bIkhQ4bosF/7Bfhgs9lmYJ14r20G/G/gmflcIYQw590k6ywJZ0IBClCAyy7IuQAAIABJREFUAhSgAAUoUA0BJv+rgcZTKEABClhdQErZprzcD/bu3Ytjx45ZfcqGnp9K/Hft2lXX/580KQmjR+83dLxmDa64uA88PAQSEhKQn+/8NyyMlvwPCwuD2oti6S+5mDgn03DL/OmLEWgU4oENGzbgu+++M1x8tgQ0btw4vafC4r3AI9/bcgaPqU2BZ3oDw+P0COrVt85CiOLaHI99U4ACFKAABShAAQpQwN4CTP7bW5T9UYACFLCAgJTyZwC9VNJfJf/ZnC+gNlqtKLkybNhufPaZMerSO1/GfhEkJnZD48Y+SE5ORmam85PbRkv+qz0oPDw88PbnmVj2W6794O3QU9tmPpj8WIju6b333kNGRoYdenVsFyNGjEBISAgSTgAD5wAFJY4dn6NdWECV/+kYfvrSEkI8RCcKUIACFKAABShAAQqYSYDJfzOtFmOlAAUo4AABKeXrAJ5STz6rcj9m3TDTAVQOH6J169YIDg5GcbHU9f937jRfWROHo1VhwIULL8NNNzWE2uMiKSmpCmfWzqFGS/6rm0/q7ZMHXj2GhKNFtTPpavY67akwNI/2wrZt2/D1119XsxfnnTZ48GCo/T1Uu2kBsNl4VZWch+PkkduGAktuPxPEHUKIeU4OicNTgAIUoAAFKEABClDAZgEm/22m4oEUoAAFrC8gpRwEYImaqdrgVyVB2YwloMr/+Pj4YP36bHTrtsVYwZk8mvvuC8eMGc1RWFiIffv2OX02Rkr+q2suMjISOXlluOEJ598YOXtxQoM8MPeVCP2tjz/+GEeOmGuH3Pbt2+OGG27Q8T//E/AJ91Z3+u/eXwO4pz3wYh/9XfVKSQchhLF+CQwnxoAoQAEKUIACFKAABYwiwOS/UVaCcVCAAhRwsoCUMrC8zn9UYmIiDh065OSIOPyFBNzd3dGjRw+4ubnh/feTMWJEPKHsJODuDpSU9NW97dmzByUlzq27YqTkv3rjJDAwEBt2FeCpqWl2ErdPN289EoKOLXz0DZs5c+bYp1MH9eLp6Yknn3xSl1NasAsYs9JBA3OYKguozX/VJsAAvhZC3FTlDngCBShAAQpQgAIUoAAFnCDA5L8T0DkkBShAASMKSClV1uyOEydO6NIZbMYViIiIQLNmp7NQw4fvxfTprBFir9U6ebI36tZ11ze/cnJy7NVttfoxUvJfxaI2nv502UnMWnqyWvOpjZOEAFZOjYabAObOnYv4eHPdDHv44YcRFBSEXenAAHPdt6iN5TR0nw39gO/uAtRXAKOFEJMMHTCDowAFKEABClCAAhSgAAAm/3kZUIACFKAApJQj1WaGpaWlus5/QUEBVQwu0KpVKzRs2FBH2bnzZmza5NxEtcG5bA5v48aO6NQpAGlpafrjzGak5H/Tpk312yZP/y8dv+/IdybLOWM/d28w+nXy16V+VMkfM7UhQ4agZcuWOuRr5wI7nHu5mYnOabFecwnwwbVnhu8shNjktGA4MAUoQAEKUIACFKAABWwQYPLfBiQeQgEKUMDKAlLKdgD+VHNUpU5SU1OtPF1Lza1z587w8/PDtm256NBhM8rKpKXm54zJTJx4CR57rBFyc3Ohyl85sxkl+a82+VWb/ap289ijOJFT6kyWc8Ze/m4UPD2E3uTXTG8sdenSBQMGDNBzGfsDMG+nYUgZSCUCz18O3NdBH7RBCNGVYBSgAAUoQAEKUIACFDCyAJP/Rl4dxkYBClDAAQJSylUA+qWkpJiuZIYDeAw/RK9evaD2AZg16xjuuWeP4eM1eoA9etTDr792gHoLZvfu3U4N1yjJ/4CAAISEhCAxpRj3vmycElMPD6mPwX0DkJGRgffee8+pa1WVwZXnqFGj9O/tp9uA51ZX5WweawSBpXcAbUJ0JK8KIZ41QkyMgQIUoAAFKEABClCAAhcSYPKf1wUFKEABFxaQUj4KYJIq87NhwwZV/seFNcw5dVX6R5UAUu2RR/ZhypSj5pyIgaIuKekDd3eB/fv3O7UEllGS/2FhYfD398f3607hzc+OG2allk5sBD8fN3z//fdYv369YeKqLJBHH30U9erVw5YUYPCCyo7mz40o0DkC+PLWM5H1FEL8ZsQ4GRMFKEABClCAAhSgAAWY/Oc1QAEKUMBFBaSUqo7HXgAeu3btQnp6uotKmH/azZs3h0rQqta79x/45RfjbMhqRt0jR7qjUSNvHD16FGoDbGc1oyT/o6Oj4enpiUlzM7Hk51xncZwz7p396+L+GwJ1eaaJEyea5sblXXfdhUsuuQRFpac3+N2faQhOBlENgXG9gAc76hPXCSF6VKMLnkIBClCAAhSgAAUoQIFaF2Dyv9aJOQAFKEABYwpIKRcCuEnV+Fe1/tnMLdCpUyf9dHZ8fB7i4jbj1Cnj1GU3m+w337TBddcF68S/ugHgrGaU5L+q96/q/j/4xjHEHy5yFsc54y58IxL167rjp59+wpo1awwRU2VBqBJdV155pT5s1HJgEf/sVkZm+J//MBRoFqTDfE4I8YrhA2aAFKAABShAAQpQgAIuJ8Dkv8stOSdMAQpQAOop2WEAPikpKcHGjRtRVGSMhB7XpmYCPXv2hIeHB+bNS8Mdd+yqWWcufPZ//hOJqVOb6ZI/qvSPs5oRkv/e3t5QceQVlGHQ6CRnUZwzbv9u/hg7LBjq75d66j8/P98Qcf1dEKo814MPPgg3NzdM3wK88rPhQ2aANgj0awLMuuHMgXFCiD9sOI2HUIACFKAABShAAQpQwGECTP47jJoDUYACFDCGgJRSPaeonjltGB8fD7XRL5s1BIKCgtCmTRs9mbFjD+DNNw9bY2IOnkWdOu7IyemtR1Wb/qrNf53RjJD8Dw4ORmBgILbsKcAT76Y5g+G8MT8fH4GIhh66zr+q92+GNnr0aKiNftclAberd67YLCPwaj/g7rZ6OiuFEFdbZmKcCAUoQAEKUIACFKCAJQSY/LfEMnISFKAABWwXkFLOAHDf8ePHsWPHDttP5JGmEGjWrBkiIiJ0rP/4x1b88IPzatabAuwiQebm9oa/vzsSExN1XXlnNCMk/yMjI+Hj44PZ32fjo2+ynMFwzphxLXzw9iMh+ntTpkxBZqbxi+b/85//RJMmTZBdCAycAxzJdjojA7CjgJ8nsOJuIKqu7vRxIcREO3bPrihAAQpQgAIUoAAFKFAjASb/a8THkylAAQqYS0BKqQoULFJRb9q0CadOnTLXBBitTQJxcXH6KePDhwsRF7cJx48X23QeD/p/gT//7IR27eogLS1Nf5zRjJD8b9q0qS5V89wH6fh1q/PL63wwLgzNorywdetWLFqk/5QZul1xxRXo3fv0WyQPfgt857wqUoZ2Mntw118KTBmgZ1EAQJX/2W32OTF+ClCAAhSgAAUoQAFrCDD5b4115CwoQAEKVCogpXRTVUwAXHrw4EEcPsySMJWimfiAHj16wNPTE4sXZ+DGG/mGR1WXUtX8V7X/c3JycOjQoaqebpfjjZD8j42N1XMZ8vRRZGQ5p/xRBWZkQw98Nv70Wy0zZsxw6mbMtiywWr97771Xb5Y8ZQPw9jpbzuIxZhWYcDVwS0sd/ddCiJvMOg/GTQEKUIACFKAABShgLQEm/621npwNBShAgYsKSCnfAvBEdnY2/viDexJa/VKpV68e2rdvr6f5wguJeOmlRKtP2a7zu+KK+vjxx3a63r+q+++M5uzkv3p7JCQkBElpJRj2YrIzCM4Zc8KoEHRo7oO9e/di3rx5To+nsgDGjBkDPz8/rE4E/rW4sqP5c7MLhPoD394JNPTTM7lfCPGR2efE+ClAAQpQgAIUoAAFzC/A5L/515AzoAAFKFCpgJSyD4Cf1IGqXEZWlvNrd1caNA+osUBMTAyioqJ0P9dfvx1LlhyvcZ+u1EFpaR+4uQns27cPhYWFDp+6s5P/oaGhqFOnDlauP4XXP3HutePuBqyYEg0hgNmzZ2P/fmPXz7nvvvug1i89DxgwG/orm/UFhlwGvHWVnqe629pGCOGcDUOsT80ZUoACFKAABShAAQrYKMDkv41QPIwCFKCAmQWklL8D6HrkyBEcOHDAzFNh7FUUUE//q7cA0tOL0aHDJhw96vgkdhVDNszhyck9EB7upcvLnDjh+I2TnZ38j46O1qWj3p1/AovW5Dh1XV64vwH6xPnpcmUzZ850aiyVDd6/f39069ZNH6ae+FdP/rO5jsAnNwJ9G+v5/lcI8ZTrzJwzpQAFKEABClCAAhQwogCT/0ZcFcZEAQpQwI4CUspnAbycl5eHzZs3o6yszI69syszCHTv3h1eXl5YvjwT11yzzQwhGyLG775ri2uuCUJmZiaSkx1f9sbZyX/15oiqV/+ft1Kx+6BzbxqtmBIFD3eBhQsXYscO4+5hofZIuPvuu/X1q2r8q1r/bK4l0DEc+GrImTl3EEL86VoCnC0FKEABClCAAhSggJEEmPw30mowFgpQgAJ2FpBSRgNQ9TE8d+3ahfT0dDuPwO7MIODv74+OHTvqRO7rrx/G00/z7Q9b1m306EaYMOES5OfnIyEhwZZT7HqMM5P/6maRKhlVVCwx8LEjcOY9w1G3B+GGy+sgLS0N06ZNs6uxvTsbO3YsfHx88P1+4N/f2rt39mcWgRcuB+7toKPl5r9mWTTGSQEKUIACFKAABSwqwOS/RReW06IABSigBKSUHwJ4ICMjAzt37iSKCws0btwYTZo00QJDhuzEF1/wRlBll0PDhl5IS+uhD1M3zxz91owzk/9BQUGoX78+tu4rxGOTUiujqtWffzspCr7eAsuWLcPGjRtrdayadD58+HCEh4fjSDYwcA6Q7dyXJWoyFZ5bQ4FAH+DHoUCD05v/DhFCfFHDLnk6BShAAQpQgAIUoAAFqiXA5H+12HgSBShAAeMLSClV1vJXFemWLVuQk+Pcmt3GF7N+hG3bttUJ3ZycUsTFbcL+/fnWn3QNZ5iXdzl8fd1w8OBBnDp1qoa9Ve10Zyb/IyMj9RPs81Zk48NFztsgfNjAevjXoHrIzs7GpEmTqgbowKOvu+46xMXF6RFvXwisS3Lg4BzKkAJ3twFevUKHtk8Icakhg2RQFKAABShAAQpQgAKWF2Dy3/JLzAlSgAKuKiClXAZggNqsdP9+VfmHjQLQG5F6e3tjzZos9O3LUtSVXRPbt3dG69b+SE1NdXjZLGcm/9VbIu7u7hg/PQNr/sirjKnWfv7Vm40QWMcNq1evxtq1a2ttnJp03LJlSwwZcrrI+ys/A9O31KQ3nmslgQW3AF0j9YxeEEK8ZKW5cS4UoAAFKEABClCAAuYQYPLfHOvEKClAAQpUSUBKqTJR80tKSrBhwwYUFxdX6XwebF0Blfjv2rWrrv8/eXISHnuMN4b+brU//LA5HnggXD95fvjwYYdeGM5M/quNa1W787lkHDte4tB5Vww2sGcdPHFXkP77NWHCBBQWGrOOzrhx4/SG2ov2AqO+dwoVBzWoQPdGwLybzwQXI4Q4aNBQGRYFKEABClCAAhSggEUFmPy36MJyWhSggGsLSCm3AWhz4MABHDlyxLUxOPvzBFRSuSK5O2zYbnz2mXNruht5ia69NhhLl7aBupG2Z88eh4bqrOR/nTp1EBoaipSMEtz1fLJD53z2YHNejkBYsAfWrVuHFStWOC2Ovxt45MiRaNiwIfZnAgPmAEWlhgyTQTlR4I0rgTta6wC+EEKcfkWEjQIUoAAFKEABClCAAg4SYPLfQdAchgIUoICjBKSUjwN4W9Un37Rpk6OG5TgmE2jdujWCg4NRXCx1/f8dOxxbz95MXGVlfSEEEB8fj6KiIoeF7qzkf0hICAICArBqUx5e+TjDYfM9e6AurXzwxkMh+lvvvPMOsrKct+/AxQBuuukmtGnTRv948AJgS4pTqDiowQVC/IE1/wT8PHWgA4QQfD/E4GvG8ChAAQpQgAIUoICVBJj8t9Jqci4UoIDLC0gpGwKIBxC4e/dupKWlubwJAS4uoMr/qE1dN2zIRteuLFR+ManU1B4ICfFCUlKSQ5PQzkr+R0dHw9PTE//78gS+XOWcjcKnPxOG2Egv/PHHH/jmm28M92vcvn173HDDDTqu51YDn6p3rdgocBGBBzsC43rpH64XQnQjFAUoQAEKUIACFKAABRwlwOS/o6Q5DgUoQAEHCEgpJwF4NDMzE9u3b3fAiBzCzAJqQ9cePXrAzc0N77+fjBEj1H0jtr8K/PBDO1x5ZX0cP34cKSmOe7zbWcn/mJgYvSfEqAmp2J7g+Dr7jcM9MfO5cL0MH374oUPNbbn6VX3/MWPGwMPDA/N2AmN/sOUsHuPqAj//C4iupxWGCSE+c3UPzp8CFKAABShAAQpQwDECTP47xpmjUIACFKh1ASllHIDNaiD1tKzaoJSNApUJhIWFoXnz5vqw4cP3Yvp0xyW3K4vNKD8fN64xXnutKfLz85GQkOCwsJyR/FdP/Ksn/0tLJa4dnYSiYumw+VYMNOmxULRr5q33WJg/f77Dx69swIcffhhBQUHYkQZcO7eyo/lzCpwWUHX/Vf1/APuEEJfShQIUoAAFKEABClCAAo4QYPLfEcocgwIUoIADBKSUXwK4WT2ZrGqTs1HAVoFWrVrpTUtV69x5MzZtck6pF1vjdfRxjRv7IDHxdKWOnTt3QkrHJMSdkfwPDAzUe0HsSCjEIxMcvxG0t5fAsklReo+Fzz77DGrTciO12267DS1atNAhqQ1+d6UbKTrGYnSBJbcDbUN1lKOFEOpNPTYKUIACFKAABShAAQrUqgCT/7XKy84pQAEKOEZASnk9gMUqKfn77787dFNSx8yQo9S2QOfOneHn54dt23IRF7dZP/nN9v8C+fmXw8fHDQcPHoTaTNsRzRnJ/4iICPj6+uKLH3MwbeEJR0zznDHGD2+A3u39kJiYiE8++cTh4//dgF26dMGAAQP0IWN+ABbsNFR4DMYEAgObAdMG6kDVTtqRQgjH7SBuAh+GSAEKUIACFKAABShgfwEm/+1vyh4pQAEKOFxASvk7gK4qMXn48GGHj88BrSHQq1cvqH0AZs06hnvu2WONSdlpFrt3d0GLFn44duwYMjJU3q72mzOS///H3n2AR1WsfQD/zyYhBQiEDiG0ACpN6SUIWCnfRSwoiA2vErCgIKigVxGv1wqC4FUgdgWlqCgWigpI7z30FkInQAiBhJCd75nJbu4SUnaz52y2/Od57jUk58y88zsL4jtz3qlTp47+DLzx2Sn8tfaC+ZPMM8KCiTEIChKYNWuWfsvCW1pkZCSeeeYZbfPlJuDVRd4SGePwNYGv7wI61dJRvyGEeMXX4me8FKAABShAAQpQgAK+JcDkv289L0ZLAQpQ4CoBKWV/AJ+reuSrV6+mEAWKLaBK/6gSQKo9++weTJiQXOy+/O3GL764Fo88Uk2fpeGpBbaSSP7HxsbqR/fQqCM4fPKyRx/jc/0q4B8dy+D48eOYNGmSR8cuarAhQ4agXLlyWHcUuHtGUVfz5xQoWCAuBph2t/65+g1WWwhxhF4UoAAFKEABClCAAhQwS4DJf7Nk2S8FKEABDwlIKdUhvy1UnX9V75+NAu4IqMN/1SHAqnXqtAFLlqS6053f3Hv33ZXw/fdNkJWVhZ07d3pkXp5O/quyT9WrV8eJM9no+/Jhj8zRcZDfxscgrJTAL7/8gnXr9NnlXtEeeOAB1K9fHxmXgR7TgL2er4bkFQ4MwjiBD7sDPXOO/P2vEOJp43pmTxSgAAUoQAEKUIACFLhSgMl/fiIoQAEK+LCAlPJhAF9y178PP0QvDL1Vq1YoXbo0du26iJYt1+L8+WwvjNLzIVmtXfRBtCr5rxYBzG6eTv6rNz9UeZvF6y9g9CeeKW1kN3y0Zzk81L0cUlNTMX78eLNpne5flcK65ZZb9PXPzAV+8sy6j9Px8ULfFGhSBfj1/tzYmwkhtvjmTBg1BShAAQpQgAIUoIC3CzD57+1PiPFRgAIUKERASrkGQCvu+ufHxGiBuLg4BAcHY/r0E+jbN9Ho7n2yv1On4lCxYggOHTqkk9RmN08n/2NiYlCqVClM/vEspi84Z/b0ruh/9ns1EVnagj///BNLly716NgFDaYWQwYNGgSLxYLJ64A3vSMsr7BhEO4LvHET8FAz3c/XQgi1kM9GAQpQgAIUoAAFKEABwwWY/DeclB1SgAIU8IyAlPJBlTTgrn/PeAfaKBUqVEDTpk31tF98cR/efZcHSS9e3BydOpXTB/6qg3/Nbp5O/terVw9CCDw3/gQ27sowe3q5/ffqVAbP9q2AzMxMjB071iNvVTgzuWHDhqFMmTJYdgjo94Mzd/AaCjgvULsc8Lc6sSenXS+E2Oz83bySAhSgAAUoQAEKUIACzgkw+e+cE6+iAAUo4HUCUspVANpw17/XPRq/CahBgwaoUaOGns/tt2/CggWBXez8tdfqYNSoOrhw4QL27dtn+nP2ZPI/KCgIderU0XP6v6GHcDFTmj4/+wDfvlEDVSsEY/ny5ViwYIHHxi1soEceeUR7pGYC3acCh9O8IiwG4WcCDrv/PxNCPOZn0+N0KEABClCAAhSgAAW8QIDJfy94CAyBAhSggKsCUsp+AKZy17+rcrzeVYEWLVqgbNmyOHQoEy1arMWpU+bXunc1Rk9df801Edixow2klNi2bZvpw3oy+V++fHlUrFgR2w9cwlPvmv9Wgx2vQ7NwvDGosv7luHHjcO6cZ8sN5fcQb775Ztx44436R/G/APP2mv6oOUCACjSoAPzxUO7krxNC7AhQCk6bAhSgAAUoQAEKUMAkASb/TYJltxSgAAXMFJBSrgDQbvfu3Thy5IiZQ7FvCqBDhw4ICQnBTz+dwp13bg1okczMTihVyqJ3/qs3AMxsnkz+V69eHREREfhhYRo+nOm5Nzw++1d11KkRgvXr12POnDlmcjrVtzr34NFHH9XljyasBsaqP2nZKGCiwLu3An0a6wEmCSGeMHEodk0BClCAAhSgAAUoEIACTP4H4EPnlClAAd8WkFL2BfAtd/379nP0pegjIyPRvHlzHfJrrx3A6NEHfCl8Q2Pdvbst6tcPx9GjR5GSkmJo33k782TyX5W4UaV/3voyBQtWpZs6L3vnsTVLIeGlajlZz0mTcPz4cY+MW9ggzz//vF4E+Ws/8OjPJR4OAwgAgcaVgd/Uu3w5LVYIYX5NsQBw5RQpQAEKUIACFKAABXIEmPznJ4ECFKCAjwlIKZcB6MBd/z724Hw83Lp166JWrVp6FnfcsQVz5pib+PZWrmnTrsP991dFamoqDh06ZGqYnkz+x8bG6rn0f/0oko55prTThGFV0SQ2FImJiZg5c6apls50/thjj0GZH08HekwDTpn7YoczIfGaABEY3xW461o92Q+EEEMCZNqcJgUoQAEKUIACFKCABwSY/PcAMoegAAUoYJSAlPI+ANO5698oUfbjisANN9yAcuXK4eTJLF3/Pzk505Xb/eLafv2qYurU63Dp0iWow7bNbJ5K/qud7qrsT0pqNu4dedjMKeX2XTrcgp/H1tS7UL788kscOFCyb5N069YNbdu21fE9PBtYfNAjDByEAlqgeTVgdh/9ZTaAukIIc1cW6U4BClCAAhSgAAUoEDACTP4HzKPmRClAAX8QkFIuAdBxz549OHzYM0k6f3DjHIwTaN++PUqVKoX580+ja9fNxnXsQz1J2UVHu3PnTmRlmbdL3lPJ/0qVKulFnaWbLuLVySc98iTeeKIyOjQNx/79+/HVV195ZMyCBqlfvz4eeOAB/eN3lwP/XVOi4XDwABX4qAfwfw1yPoZCiBcDlIHTpgAFKEABClCAAhQwWIDJf4NB2R0FKEABswSklL0BzOSuf7OE2a8zAqVLl0bLli31gahvv52EkSMDrzz16dMdERUVjKSkJJw7d84ZtmJd46nkvzrkVi3ofPLTWUybZ958HBEWfFgLQRZgxowZ2L59e7F8jLrpxRdfRFhYGH7bAzzxq1G9sh8KuCbQNhqYof4tD6iCU/WEECV/CIZrU+DVFKAABShAAQpQgAJeKMDkvxc+FIZEAQpQID8BKeViAJ2465+fj5IWULX/1RkAqvXpsw0zZnhmt3hJz9s+/vLlLdC+fSROnTqFY8eOmRaWp5L/6llaLBY8P/EE1m3PMG0+9o6ff7ACuncoow9NnjJliunjFTbAwIEDUa1aNSSlAt2nAecvlWg4HDzABT7pCdxWTyP8WwjxaoBzcPoUoAAFKEABClCAAgYIMPlvACK7oAAFKGC2gJTyZgB/ZmZmYuXKlWYPx/4pUKRAs2bNEBUVhfPns3X9/927LxZ5j79c8NZb9TBiRC2kp6frsjVmNU8k/1XS376Qc8fwZJy/YDVrOrn9/j4+BqGlBH7++Wds2LDB9PEKGqBnz55o0aKF/nGf74GVySUWCgemgBboVBv4+k79parrV1sIoc4AYKMABShAAQpQgAIUoECxBZj8LzYdb6QABSjgOQEp5TcAHjh48GCJH4zpuVlzJG8XaNeuHUJDQ/H332fRufNGbw/XsPhuuKEMNmxoBSkltm3bZli/eTvyRPJf1fpXNf93JV3CoLfNe4vBPrfHe5VHv66ROHv2LD744APT7IrquHHjxujdO6fGyr//Bj4puTWIokLlzwNM4Pt7gVY19KTjhRAJATZ9TpcCFKAABShAAQpQwGABJv8NBmV3FKAABYwWkFLGAtij+l21ahUyMswvy2H0HNiffwqoxH/btm11/f/x45MxdKj+mAZEu3SpM0JCBPbu3Qt1DocZzRPJ/+rVqyMiIgI//X0eH3x32oxpXNHnT2NqomyEBQsWLMDy5ctNH6+gAUaOHKnPOfhxBzBkXomFwYEpcJXAvY2AMbfpb68SQrQjEQUoQAEKUIACFKAABdwRYPLfHT3eSwEKUMADAlLK/wB46fjx49ixY4e9zA06AAAgAElEQVQHRuQQFHBeIDo6GvXr19c3PPLIDnz1lfm7x52Pzrwr9+9vhzp1wnDkyBGcPm1O0twTyf/atWsjODgY736dgrkr0s0DA3B3l7J4+r4ovYA5duxYXL582dTxCur8ySefROXKlbErBegxDcgyv9JRicyTg/quwLJHgZqROv4eQojffXcmjJwCFKAABShAAQpQoKQFmPwv6SfA8SlAAQoUIiCltNhq/1bbtGmTLpXBRgFvE2jSpAkqVqyIy5elrv+/ZYu5SWRvmP/MmapsTGX9ezI52Zxi8Z5I/sfGqheLgMffOIp9R7JMpZ3+ZjQqlw/C0qVL8eeff5o6VkGd33333WjatKn+ca/pwMbAWKsqEWsOWnyBp1sDz3fQ938vhMipT8VGAQpQgAIUoAAFKECBYggw+V8MNN5CAQpQwFMCUsp4AJNTU1OxcWPg1FT3lC/HMU5Alf8JCwvD6tXn0LbteuM69tKe/vnP6vj002ugDuHevXu3KVGanfxXz0u9uXH2vBV3v2DOAoYdplPzCLw2oJL+pdr1f/78eVPMCuv0hhtuQK9evfQlLy8Evtns8RA4IAWcEqgUAax+DAhSy/9AUyHEVqdu5EUUoAAFKEABClCAAhTII8DkPz8SFKAABbxYQEq5EkDbnTt34tgxblH14kcV8KEFBQWhQ4cOsFgsmDz5CAYN2uXXJkIAVmsXPUdVjsuMEjZmJ//VQb/qwN8VWy7i5Y9Pmvq8Pn+1OmpXC8G6devwyy+/mDpWfp2r+v7PP/+8LnH07VZgRMm8eODxeXNA3xV44ybgoWY6/vFCiKG+OxNGTgEKUIACFKAABShQkgJM/pekPsemAAUoUIiAlPJ2APPUzuKVK9UaABsFvFugWrVquOaaa3SQAwfuwpQpR7w7YDejS03tiMjIYBw8eBBpaWlu9nb17WYn/1X/6tDmL35JxVe/pRoev73Da+uUwkcvVNO//Oijj3DypLkLDflN5JlnnkFUVBS2nAD+8a1pU2XHFDBMoHFl4Ld+ujv1h0stIQTr/hmmy44oQAEKUIACFKBA4Agw+R84z5ozpQAFfExASjkDwL0qsXjgwAEfi57hBqpAo0aN9GGqqrVpsw5r1hifFPcW29WrW6J167I6ma0O5Da6mZ38r1u3rn5TY+R/T2LVtotGh5/b34fPV0WjuqHYtm0bZs2aZdo4BXXcp08fXHvttbDKnAN+t5/yeAgckALFEvi0J3BrPX3rcCHE2GJ1wpsoQAEKUIACFKAABQJagMn/gH78nDwFKOCtAlLKhgB2qvhWrVqFjIwMbw2VcVHgKoHWrVsjIiJCH/yrDgBWBwH7Yxs7NhbPPRej69ebsUBnZvJfCIF69XKyiqrev6r7b0YrXzYIP7wTrbv+/PPPkZSUZMYwBfapzqLo1q2b/vnwBcDMRI8Oz8Eo4JbALXWBz+7QXWwXQjRyqzPeTAEKUIACFKAABSgQkAJM/gfkY+ekKUABbxeQUr4L4Hm1m1jVE2ejgK8JdOzYEeocgC+/PIb+/f3zM9yuXSRWrGgBq9WKxETjs8pmJv8jIyP1Gxp7D2dhwH+OmvbxeuupymjbOBx79+7FN998Y9o4+XWs5qjK/ajP4ecbgdcWe3R4DkYBQwR+vR9oUkV31UsI8bMhnbITClCAAhSgAAUoQIGAEWDyP2AeNSdKAQr4ioCUMgSAOt23wqZNm3D2LMv8+sqzY5z/E1CJZVUCSLUhQ/bggw+S/ZInK6szgoMF9uzZY/gbOmYm/9X5DKVLl8avy85j7NTTpj2bPz6sBYsF+O6776AOLvdkGzp0KNQCwJojQO+ZnhyZY1HAOIEBLYB/3aj7my6E6Gtcz+yJAhSgAAUoQAEKUCAQBJj8D4SnzDlSgAI+JSClfEKdi5mamoqNGzf6VOwMlgKOAg0bNkT16tX1tzp12oAlS8w7VLak5JOS2iMmJhRHjhzB6dPGJtHNTP7Xrl0bwcHBeH/aafyy9LwpfCMeqYjb25bWNgkJCaaMUVCnDzzwAOrXr4+Ll4HuU4H9XEP1qD8HM06gUgSwbkBufzWFEIeN6509UYACFKAABShAAQr4uwCT//7+hDk/ClDA5wSklOsAtFC7ZI8dUy8AsFHAdwVatWqld5jv3n1R1/8/fz7bdyeTT+Q//dQUd9xREWfOnMHhw8bm5MxM/qt6/6ru/8C3jmH3oUumPJO5H8SgVIjA7Nmzod5i8lS78cYbcfPNN+vhnv4dmLPLUyNzHAqYI/Bhd6CnOgkIeF4IMcacUdgrBShAAQpQgAIUoIA/CjD5749PlXOiAAV8VkBK2RbAyqysLCxfvtxn58HAKeAoEBcXp3eZT59+An37Gl8bvyS1n3iiBj76qCEyMzOxe/duQ0MxK/kfGhoK1XfaBSt6DTenHNPAu6LQ57ay+m2IiRMnGupSWGdVqlTBwIEDYbFYMGkd8NZSjw3NgShgmoDDwb8bhRDNTRuIHVOAAhSgAAUoQAEK+J0Ak/9+90g5IQpQwJcFpJRjATynymQYnUj0ZRfG7tsCUVFRaNasmZ7EiBH78M47Sb49IYfoIyIsSE/vpL+zfft2ZGcb92aDWcn/ihUronz58liTmIEXPzxhyrP4eUxNlImwYN68eVi5cqUpY+TX6bBhw1CmTBksTQIe+NFjw3IgCpgu8NfDQGyUHuZmIcRC0wfkABSgAAUoQAEKUIACfiHA5L9fPEZOggIU8BcBKaXahhutav2rmv9sFPAXAVV/PTo6Wk+na9fNmD/f2Pr4JemUlnYjypQJwsGDB5GWlmZYKGYl/1W/avf/17+n4vM5xv85c+8tkXjinvK4cOECxo4dC6vVaphJYR31798f6iyDMxlAj2nAEeMehUfi5yAUKExgaDtgiHo3EPhECPG/UwDIRgEKUIACFKAABShAgUIEmPznx4MCFKCAlwhIKe8A8FN6ejrWrl3rJVExDAoYJ9CiRQuULVsWhw5lomXLtTh5Msu4zkuwp/XrW6F58zI4ceKE/p9Rzazkf926dXVZnH9NOonlmy8aFW5uPzPeikalckH4+++/sXChZzYo33LLLejYsaOOYcAcYP4+w6fFDilQogL1ooCFDwMSyBRAZSEEl7dK9IlwcApQgAIUoAAFKOAbAkz++8ZzYpQUoEAACEgpvwHwwIEDB/QOYjYK+KNAhw4dEBISgp9/PoVevbb6xRQnTmyAp5+O1rv+jfy9a1byPzY2VrvfO/IwUlKNK1Ok+rypVWm88s+KkFJizJgxeve/2S0mJgaPPvqoPsB4/CpgnOeqDJk9NfZPgSsEEnoCt9fT33pCCDGJPBSgAAUoQAEKUIACFChKgMn/ooT4cwpQgAIeEJBSlgFwBkDw6tWrcfGi8btxPTANDkGBIgUiIyPRvHnOeZWvvXYAo0cfKPIeb7/gppui8Ndf1+t6/6ruv1HNjOS/evNCHYp78GgWHv33UaNCze3ny1E1EFM1GGvWrMFvv/1meP/5dfjCCy8gPDwcf+wHHvvZI0NyEAqUiMAd1wATu+mhlwkhcl51YaMABShAAQpQgAIUoEAhAkz+8+NBAQpQwAsEpJSPA0g4c+YMNm/e7AURMQQKmCegys7UqlVLD6B2/6u3AHy9Xb7cGUFBQh/UnZmZach0zEj+V61aVR+IO3dFOt79OsWQOO2dNKkXignDq+pffvjhh0hJMbb//IJ9/PHH9VkSx84D3acBp7luaugzZWfeJ7DsUaBmpI6rlRBinfdFyIgoQAEKUIACFKAABbxJgMl/b3oajIUCFAhYASnlAgC37tq1C0ePGr8bN2BhOXGvFbj++utRvnx5nDqVhRYt1upzAHy5HT7cATVqlMLhw4ehFvGMaGYk/9Wiiyq79MF3p/HT3+eNCDO3j49eqIZr65TCli1b8MMPPxjad36ddevWDW3b5pyA+tBs4G9WSzPdnAOUvMC/bgQGtNBxvCWEeKnkI2IEFKAABShAAQpQgALeLMDkvzc/HcZGAQoEhICUUlXw3atqZC9btkyXDmGjQCAItG/fHqVKlcL8+afRtatvv/Hy22/N0L17BZw+fRpHjhwx5PGZkfyvV6+ero3/5LvHsOPAJUPiVJ1ULh+E6W9G6/4+/fRTJCcnG9Z3fh3Vr18fDzzwgP7RO8uAj3hGuqne7Nx7BNpGAzN663h2CSGu8Z7IGAkFKEABCuQnIKXsAmChD+gsEkLc5ANxMkQKUMBFASb/XQTj5RSgAAWMFpBSqp17/zl+/Dh27NhhdPfsjwJeKxAREYFWrVrpZPTbbydh5Mh9XhtrUYENGVIT48bVR0ZGBvbs2VPU5U793Ojkv1poUYfjXsyU+MdzhyClU2E4ddG7g6ug1XVheu5Tp0516h53LhoxYgRCQ0Px627gSc8cLeBOuLyXAoYKzH8QuKai7rKzEOJvQztnZxSgAAUoYKiAryf/4+Pj1WuWMwHcO2XKlFWOOAMGDHgVwO1hYWE9Jk6ceM5QOHZGAQoYJsDkv2GU7IgCFKBA8QSklGrLc1NVKkPtGmajQCAJqDI06gwA1fr0ScSMGSd8cvoVK4bg1Kk4HXtiYiKsVqvb8zA6+V+hQgVERUVh/Y4MDJ9grPMf/60FiwCmTZumzz0wsw0cOBDVqlXDgbNAj2lAepaZo7FvCnifwPD2wOA2Oq4JQohnvS9CRkQBClCAAnYBe/L/4sWLhr0daqRueHg4atSoobrMd+e/Lfn/KYCk0NDQvvYkf0HfNzI29kUBChgjwOS/MY7shQIUoECxBKSU7QCsUAeErly5slh98CYK+LpA06ZNoRLT589n6/r/u3f75qmt6ek3IiIiCAcOHMD58+7X0zc6+a8Oxg0LC8O0eefwyU9nDfvYvPxoRdzSurQu9aNK/pjZevbsiRYtcgqe3zsLWH3YzNHYNwW8U+D6qsDPfXVsR4UQOmPDRgEKUIAC3ingJ8n/UQDUzv5x9t3/ate/EEIdQd/IYrEMsFqtCQBG238eHx//nZRyZkJCwvfqa7XPRy0gWCyWDpMmTdJ/g7P1MVp9LaVcZn+DwHa9qiH5OIByAKZPmTIl5998bBSggMsCTP67TMYbKEABChgnIKX8AMAzhw4dwr59vlvyxDgR9hSoAu3atdNlXP7+OxWdO2/wSYYtW1qjSZPSUCW8Tp486fYcjE7+16lTB0FBQRg15RSWbLzgdnz2DuZNiEFIsMCPP/6IzZvNO7uhcePG6N07p9j56MXAZxsNmwI7ooDPCfzWD2hcWYfdQwjxu89NgAFTgAIUCBABf0n+CyFmWq3WmISEhNcHDx4cmZmZOUUl94UQj6k3AjIyMoYA2KaS/YMGDYrOzs6eHhQU1Cc7O1ttdhuqEvu2a6D6GDBgwD1CiPftiwG2hD9Ukt/2dXv1s5CQkLSMjAxV5HGc6jtAPjacJgUMFWDy31BOdkYBClDANQEp5XEAVdatW2fITmHXRufVFPAeAVWPXi0AqPr/H3yQjCFDjKmb78kZTp7cEPHxNZCWloaDBw+6PbTRyf/Y2FgdU99/HcGJ05fdjk918FTvKNxzc1mkpKTgww8/NKTPgjoZOXKkPiD6++3Ac/NNHYqdU8DrBVTZH1X+B8DnQoh/en3ADJACFKBAgAr4S/LfarUOs1gso0JDQ+MzMzOvU0l/KaV65VN9r6/9e5MnT463JfbVGQE6kS+lTFQJf8ePQN7v28oIfWKxWLpZrdaxjvc49hegHyNOmwJuCTD57xYfb6YABShQfAEp5U0A/lLlQVTyn40CgS6gytLUr19fM/TvvwNffnnMp0i6d6+I335risuXLxtyeLeRyf8yZcqgatWqSD5xGQ+/dsQw1znv10TpMAt+//13rF692rB+83b01FNPoVKlStiZAnSfCmQbeFixaUGzYwqYKNCwIrDgQT2AqjEWKYTg7woTvdk1BShAgeIK+Evy37G0j9rJb9v1r0rz6OS/8lFvA1gslmG25H1uyR97+R9HQ8eyQOr7jm8LON6vfsbkf3E/fbyPAjkCTP7zk0ABClCghASklGMADFM7hFWNcDYKUABQpV1UkvfyZYmWLddi8+Z0n2LJzu4CiwX60Ft1loc7zcjkv0r8qwWABavT8dYXKe6ElXtv39sjEX9neaSnp2PMGPXHmTnt7rvvhjoXQrU7vgM2qfel2ChAAV33X9X/B3CfKsdAEgpQgAIU8D4Bf0n+20v7WCyWmlartZEq6WO1Wmvak//qIGBVwx9AqjqaSf1c1fbnzn/v+0wyosATYPI/8J45Z0wBCniJgJRyB4BrNmzYgHPn1PlJbBSggBJo06YNwsPDsWZNGtq08a23Yo4d64CqVUvpw2/PnnXvUF0jk/+1atVCSEgIPpx5Bj8sTDPkgzbr7WhUiAzCokWLsHjxYkP6zNuJOtxXHfKr2kt/AVO3mDIMO6WATwo80QoYEadDVzWX7/PJSTBoClCAAn4u4E/Jf1XaB8A8AHNtJX3aOib/baV7cn+uHq3ate9Y818I0Ujdy5r/fv7B5/S8SoDJf696HAyGAhQIFAEpZTMAm9TO4JUrVwbKtDlPCjglYLFYEBcXB/XPyZOPYNCgXU7d5w0XLVhwPW69NQqnT5/GkSPuldcxMvlfr149fZ7C4DHHsW2fe28kKOfb2pTGyP4VkZ2djbFjx+LixYuG86sDoIcPH47g4GBM2wKM/MvwIdghBXxaoE55YPEjegpWAOFCiEs+PSEGTwEKUMAPBfwp+a8ej+Phu7Zkvy77o3b+q4OA8zuc13aAbx8ASfYDfm0LA68KIUarr6WUy9ShwKof++G/ANQ96mej8p4Z4IcfFU6JAqYJMPlvGi07pgAFKFCwgJRyBIC3VHJQlQdhowAFrhSoVq0arrnmGv1NlfxXiwC+0F58sRbefrueTobv3bvXrZCNSv6rHf9q5/+lLIl/DEvWJZXcbV+ProHoysFYtWoV5s6d6253+d7/zDPPICoqSpf5UeV+2ChAgasFfr0faFJFf/9OIcRPNKIABShAAe8S8PXkvyuajof2qpI/rtzreG3e8wCK2w/vowAFcgSY/OcngQIUoEAJCEgplwKI27Jli94hzEYBClwtcN1116FKlZysVtu267F6tfeXx4qJCUVSUnsd87Zt29ROpWI/WqOS/yqBXqFCBWzanYmh49wvmH9DwzC8PyTnuUyYMAFnzpwp9hwLurFPnz649tpr9cG+6oBfddAvGwUocLXA8PbA4Db6+1OEEANpRAEKUIAC3iUQKMl/WxmfWVLK3gkJCd+78xSY/HdHj/dS4GoBJv/5qaAABSjgYQEppToY6ZAql7Fs2TK3koMeDp3DUcDjAq1bt0ZERAS2bEnXBwBnZRU/me6p4C9e7ISwMAv279+vD8MtbjMq+V+jRg19hsKMP85h0g/unUOg5jJpRDU0rFUKmzdvxo8//ljc6RV4X7t27dC1a1f98+fmA99vN3wIdkgBvxFoUR34Mafaf7IQIsZvJsaJUIACFPATAXvy3wems0gIcZMPxMkQKUABFwWY/HcRjJdTgAIUcFdAShkPYPLJkyeRmJjobne8nwJ+L9CxY0cEBQXhyy+PoX9/dU62d7ft29vg2msjcOzYMZw6darYwRqV/K9Tp472+/enp7Bw3YVix6NurF4pGFNfr6H7SEhIcPtcg7zBlCtXDoMHD9bxfrYRGG3OOcJuGfBmCnibwNoBQOUIHVUbIcQab4uP8VCAAhQIZAEm/wP56XPuFPAOASb/veM5MAoKUCCABKSUaqvsnTt37tTJQTYKUKBwgcqVK6NRo0b6oiFD9uCDD5K9muzzz69F//7VcO7cOSQlJRU7VqOS/7GxsTqGB189giOnLhc7HnXjmGeroMU1Ydi1axe+/fZbt/rK7+ahQ4ciMjISqw8D984yvHt2SAG/FHjnVqBvYz21UUKI1/1ykpwUBShAAQpQgAIUoECxBJj8LxYbb6IABShQPAEpZWkAqu5G8IoVK3Dp0qXidcS7KBBgAg0bNkT16tX1rDt33oi//3a/fI1ZhHfeWQk//tgEWVlZUIt8xW1GJP9Lly4NdXjy0VOX8cCr7h2abLEACybWghDAN9984/aBxnldHnzwQaiFigtZQPdpwAHvfcTFfaS8jwKmCHSLBSb/Q3e9WgjR1pRB2CkFKEABClCAAhSggE8KMPnvk4+NQVOAAr4qoA5AAjDz7Nmz2LRpk69Og3FToEQEWrZsiTJlymD37ou6/n9aWnaJxOHMoFZrF50kVzvki7vIZ0TyXx2YXLZsWSxcewH//qz4JYjUnF99rBK6tIzAoUOH8NlnnznD4PQ1N954I26++WZ9/VO/Ab/sdvpWXkiBgBcoFQTsfjqXIVoI4d5KX8CLEoACFKAABShAAQr4jwCT//7zLDkTClDABwSklJ8C+Oe+fft0Ao2NAhRwTSAuLg7BwcGYMeME+vTx3jMzTp6MQ6VKIfr3eWpqqmuTtF1tRPI/JiYGpUqV0gf9qgN/3WnzJsQgJFjg+++/x9atW93p6op71QLFwIEDYbFY8NFa4J1lhnXNjigQMAJf9AJuqqOnO0AI8UnATJwTpQAFKEABClCAAhQoVIDJf35AKEABCnhQQEp5FEC1tWvXIj093YMjcygK+IdAVFQUmjVrpiczcuQ+vP128WvqmymyaNEN6Ny5PFJSUnD0qPpt73ozIvlfr149CCEwdNxxbNqd6XoQtjueuS8Kd3YpC3VQ+UcffVTsfvK7cdiwYfqNjr+TgIfUiShsFKCAywIPNwP+fZO+bbYQ4i6XO+ANFKAABShAAQpQgAJ+KcDkv18+Vk6KAhTwRgEp5S0A/lBJf5X8Z6MABYonUL9+fURHR+ubu3XbjHnzThevIxPvevXV2hg9ui4uXLgA9aZPcZq7yX/1hkTt2rWRbQV6PncIGZdkccLQ9/wyLgYRoQK//vqroX9+9e/fX8d4+mJOnf9j54sdIm+kQEALREcCyx/VBFlCiFIBjcHJU4ACFKAABShAAQrkCjD5zw8DBShAAQ8JSCnfAjBClQEpbjLQQ6FyGAp4vUDz5s0RGRmJ5ORMtGixFidPZnlVzA0aRGDXrjY6pm3btkFK1xPv7ib/y5cvj4oVK2Lr3kw8M/Z4sX0e7B6Jf/Ysj/Pnz2Ps2LHF7ifvjbfccgs6duyov/3YHOCP4q2RGBYPO6KArwv83g9oVFnP4jYhxB++Ph/GTwEKUIACFKAABSjgvgCT/+4bsgcKUIACTglIKZcA6KhqZatSIGwUoIB7Ah06dEBISAh+/vkUevUyrga9e1H97+6MjE4IDbXoxT71BoCrzd3kf40aNRAeHo7v/0rDf2edcXX43Ot/eKcmype14K+//sKSJeqPMfdbrVq1oHb9q5JE41YC41e53yd7oECgC7zSCXi8uVZ4UwjxcqB7cP4UoAAFKEABClCAAgCT//wUUIACFPCAgJSyLAB92uayZctw+fJlD4zKISjg3wJq5796A0C10aMP4LXXDnjVhHftaosGDcJx7NgxnDp1yuXY3E3+16lTB0FBQXjzixT8sbp4Z4x0b18azz9UUf+ZNWbMGGRmFv/cAEeAF154QS9MLNgHPD7HZRreQAEK5CNwS13gszv0D1YIIToQiQIUoAAFSl5AStkFwMKSj6TICBYJIXJOj2GjAAX8SoDJf796nJwMBSjgrQJSyn8AmHPu3Dls2LDBW8NkXBTwOYG6detC7SJX7c47t+Knn1xPsps16alTr0O/flWRmpoKVe7L1eZu8j82NlYP+cjoozh0vHhlkaa+XgPVKwVjxYoVmD9/vqtTyPf6xx9/XJ/ZcCQN6DENOJNhSLfshAIBLxARAmx/MpchXAjB310B/6kgAAUoUNICvp78j4+PbwtgJoB7p0yZcsW7mgMGDHgVwO1hYWE9Jk6cqDe6sVGAAt4nwOS/9z0TRkQBCvihgJTybQAvst6/Hz5cTqnEBa6//nqo+vanTmWhZcu1SEoyZne6uxO7//4qmDatEbKysrBz506Xu3Mn+R8REYHq1avjxJls9H35sMtjqxtaXheG9wZX0feOHz9eL2K427p37442bXLOQnjgR2Bpkrs98n4KUMBRYHYfoHk1/Z0eQojfqUMBClCAAiUrYE/+b9yVgefGnyjZYPIZ/YaGYXh/iP77Xr47/23J/08BJIWGhva1J/kL+r7XTZABUYACLPvDzwAFKEABTwhIKZcCiGO9f09oc4xAFGjfvj1KlSqF+fPPoGvXTV5DkPOmN3TyXy0CuNLcSf5XrlxZH4j894YLeC2heG9DJLxUDbE1S2Hjxo346aefXAk932sbNGiAfv366Z+9tRSYtM7tLtkBBSiQR+DFOODJVvqb7wohXiQQBShAAQqUrICfJP9H2UrYjrPv/le7/oUQkQAaqUWBjIwMddi8ejugrxK3/byR+vWgQYOirVbrcgD6dV0pZe+EhITvbQsI8wCUs38/KChoZX7XDhgw4B57//Y3DoKCgl61Wq0/2O9XCxQWi6XDpEmTDuftG8B0FYvt+2o+qnUHoHa3dJVS1hRCzMrzaVH9PWW1Wp+0L3w4vu2QmZk5BUAygMdtMegxBg8eHJmZmfmdqkyqvGzzn2u7Tg0xynEhxeZ1D4Ch6i0K9euMjIzfhBBxjl55P8lqHMfrHK/N+zMp5aiEhITX7d9X19rf2LA/HynlIfW9rKyssnmewTK+3VGyf464Ozp3/rsryPspQAEKFCEgpQwHoE/7ZL1/flwoYI6A2uneqlUrfYDsO+8kYcSIfeYM5GKvKSlxqFAhBElJSVBlv1xp7iT/Y2Ji9GJIwuyz+Ha+a+OqGGOqBOPL12rocCdPnqzPLXC3jRgxAqGhoZizC3ia+5Hd5eT9FMhX4MZawDd36R+tEULkvGbDRgEKUIACJSbgL8l/IcRMq9UaY08gq8S3lHKmEOKxwpL/oaGh8SpBDWC+utexjLXAQHMAACAASURBVJDtoeQmwh0S01dda0vO32uxWIZlZ2dPDwoK6mO1Wms6JtLtCw4OY45zWGTQpYtsY86TUr6v4lGLCvaku3qrIe+v7YsFao72pLg9SW5L/rdXCw4hISFptnmOCwsLW+BO8t/WLxwWTvTCQd6yS3kXGeLj479Tz8Q2Z7X44NjHcinlcw6xqYWYx1SftoWVWVJKneS3PdtE5eOwMPCc6rfEfiNxYLcEmPx3i483U4ACFChaQEqpdhT8xnr/RVvxCgq4I6Bq/6szAFTr2zcR06eX/KvVy5Y1R4cO5fSBv64m0N1J/terV08vhAyfcALrd7he9vv9oVVwQ4Mw/cbCd9/p/3Zwqw0aNAhVq1bF/rNA96nARZ557pYnb6ZAQQJBFmDf4NyflhVCnKcWBShAAQqUnIC3J/+vbxiGcUWX/RlltVqHWSwWlaiPz8zMvE4l/aWUqhyQTt4XtPMfwDgAn1gslm5qR756ErYkdaIQQu36z03+2xLt+V4LYJva+S+lTFR9OCwk5N5v25Wvf+b4xPPZeZ87Rt4EemHJf4ed/vptB8ckuRrP/naCzahYO/+FEOotArVQkZvsL2hettinqAUR29sOOvlve3viigUDx4UR28JEopTynM1R/2VfLbDk3eHvsCCjF1JK7ncSR3ZHgMl/d/R4LwUoQAEnBFjv3wkkXkIBgwSaNm2KChUq4Pz5bLRsuQ67dumXbkqs/ec/9fDSS7WQnp6O/fv3uxRHcZP/QUFBqFOnjh6r57BkpF+0ujRucJDAvAkxEAL46quvXI4772B33HEHmjdvrr/deyaw5ohL4fBiClDARYEZvYG20fqmO4QQc1y8nZdTgAIUoICBAv6S/LdYLAOsVmuCKmWjdsrbdv2rkjeOyf+8ZXOm25L/V5S5sSezC0j+53utLfmv+telddQjyqe0T27ZH9vPVVK7j+1x6vI+tq+veNvAcZd+Qcl/IcQ4KeVQ+z8dkv96p73q1zH5n7ccj728kG383FJHjmWHlKst+a9+rkskObTcedu/Z1vUGKsWG9RbC/ad/yr5b387wr7gkndhQko5TwjR1fZcx0opV6g3I+zJf9tigXrWutlLNRn4W4NdeVCAyX8PYnMoClAgMAXU63MAOmzbtk3v/mWjAAXMFWjXrp0uL7NkSSo6ddpg7mBF9N6sWRls2tRK/YUZ6s8AV1pxk//lypVDpUqVsP3AJTz1ruvlekYPqIQbm0fg4MGD+OKLL1wJ+aprGzdujN69e+vvv7YY+HyjW93xZgpQwAmBIW2Boe30heOEEM85cQsvoQAFKEABkwT8Jflv290/xGKx1LRarY3ylt3x4M5/VWpIny3gWJLHsWSPPYGu3kxwKF3jWHPf5Z3/6uOh+hNC5C54GLHz377YYLFYPrVarY+p2KWUnyhfe+K+oI+mmr96A2Py5Mnx6hrH5L/Vai105799EUMtAlgslsZWq1UtOAxV46qFAzVP+/kF9nJG3Plv0h8SHuiWyX8PIHMIClAgcAWklCEALimB5cuXu3zgZ+DKceYUKL6AqnWvFgBU2ZsJE5Lx7LN7it+ZAXdeutQZISECe/fuxcWLF53usbjJ/+rVq0OdgTB7cRomTD/j9Hj2C+dPjIHa/T9z5kwkJuo3q4vdXnrpJYSEhGBWIjBsQbG74Y0UoIALAmrXv9r9D2CDEKKFC7fyUgpQgAIUMFjAn5L/qtwPAJUknps3+V5Q8t/omv+2cXV5G8dEvGPy33YQ8Af2UkO2XexqMdy+89/Vmv/q+q22evjKQL85YETN/7zJf3vNffUxdHjDQc1X1+B3/Hg61vhX33ex5v9oKWVXIcR9UsoZ6s0KhzcPcssOOZwHoA9pNvi3B7vzkACT/x6C5jAUoEBgCkgpbwWwIC0tDevXrw9MBM6aAiUgEB0djfr16+uR+/ffgS+/dH0HvFFh79vXDnXrhuHo0aNISUlxutviJv9VyR9V+uedr1Iwb2W60+OpC4feXwE9byyDEydO4OOPP3bp3rwXP/XUUzlvIJwCekwDrNKt7ngzBSjggsC+Z4CgnP/SKyOEcO0PAhfG4aUUoAAFKFC4gD8l/9VMHXeBO+68Lyj573Bo7XJ7KRt7CZm8O/dV//YDZvNeay9b47DooHbvj7Rard8AKGd/Cg59O5b8UWVt1Dtx6o24ZCnlWCGEuqcJgCtKBRVQ9kcfFqwOx3WM2X4wr720kJRylMOByIXV/C+w7I9K/tudhRBxtnldVfInb1keh0+hLm8UGhq63bH0UH6x2Q5RVuc2dFVf2w8+zsjIGCKEsJf8UaWb1FsPVy0+8Pe+7wgw+e87z4qRUoACPiggpXwDwMvJycl61y8bBSjgOQFVckYln7OzJVq0WIfNm0vm3MuZM1Xpm8o4e/Ys1J8FzrbiJv9jY2P1EP/891EcOJrl7HD6ul/HxSA8VOCXX37BunXrXLrX8eJ77rkHTZqo/54C/vEtsKXkz14u9lx4IwV8UeCH+4CW1XXktwgh/vLFOTBmClCAAv4g4OvJf394Bo5zyG/BobhzzLvzvrj9FOe+/A4Bznt4cXH65T3+KcDkv38+V86KAhTwEgEp5VIAcaz37yUPhGEEnECbNm0QHh6ONWvS0KZN8ZPZ7sD1718Nn39+LS5duoRdu3Y53VVxkv9qrjVq1EBKajbuHXnY6bHUhf3/UQ4P9yiHc+fOYdy4cS7d63hxixYt0LNnT/2tEX8C324tdle8kQIUKKbAq52Ax3LO2X5JCPFWMbvhbRSgAAUo4KYAk/9uAhp8O5P/BoOyO58QYPLfJx4Tg6QABXxVQKpTPlnv31cfH+P2AwGLxYK4uDiof06ZcgQDBzqffDdq+kIAVmsX3d2OHTtw+fJlp7ouTvJfvemgDvxdtvkiXpl00qlx7Bf9+G5NlCtjwR9//IFly9Q55a43ddDy8OHDERwcjG+2AC9zv7HriLyDAgYI9LoGmNBNd/STEOJOA7pkFxSgAAUoUAwBe/K/GLd6+pZFQoibPD0ox6MABcwXYPLffGOOQAEKBKiAlLINgFXnz593q3xGgPJx2hQwTKBatWq45pprdH9PPLELkyYdMaxvZzs6e7YjypULRlJSkt5Z70wrTvJf3aMS8J/NScU3v6uSn861f3Qsg+f6VdBvJ4wZM6bYh5M/88wziIqKwsZjQC9dIZSNAhQoCYHa5YC/++uRjwshqpVEDByTAhSgAAV0rXS1A2ShD1gw+e8DD4khUqA4Akz+F0eN91CAAhRwQkBKORDApGPHjmHnzp1O3MFLKEABswSuu+46VKlSRXffrt16rFrlXALeqHhWrWqJNm3K4uTJkzh+/LhT3RYn+V+3bl39lsOLH57AmsQMp8ZRF337Rg1UrRCsd/yrnf/FaX379tWLLJetQPdpwC7nzzYuznC8hwIUKEJgfTxQMVxfVEsIcYhgFKAABShAAQpQgAKBJ8Dkf+A9c86YAhTwkICUcjKAeHXQryuHfHooPA5DgYATaN26NSIiIrB1azpatlyLS5d0VS6PtDFjYjFsWAzS09Oxf/9+p8Z0NfkvhEC9evV033c+n4xz6VanxmnXJBxvPllZX6tq/Tv7ZoJj5+3atUPXrl31t4bOA37Y4dTQvIgCFDBR4ItewE119AD3CiFmmTgUu6YABShAAQpQgAIU8FIBJv+99MEwLApQwPcFpJSrAbTetGkTzp496/sT4gwo4AcCHTt2RFBQEL766hgeecRzGeq2bSOxcmULWK1WJCYmOiXpavJf1fpXNf93JV3CoLePOTWGuujTf1VH3RohWL9+PebMmeP0ffYL1biDBw/Wrp9sAP79t8td8AYKUMAEgaHtgCFtdcdjhBDPmzAEu6QABShAAQpQgAIU8HIBJv+9/AExPApQwHcFpJTqVM8gVUbD2QM+fXe2jJwCviGgkuONGzfWwQ4dugfjxyd7LPCsrM4IDhbYs2cPMjKKLsnjavJfnW1QunRpzFl6HuOmnXZqXirpr5L/qn388cc4ceKEU/c5XjR06FBERkZi5WGgD/cWu+zHGyhglsAtdYHP7tC9LxVC3GjWOOyXAhSgAAUoQAEKUMB7BZj8995nw8goQAEfFpBSNgKw7cKFC1izZo0Pz4ShU8D/BBo2bIjq1XMS3l26bMTixZ55M+fgwXaoVSsMR44cwenTRSfnXU3+165dG8HBwRgz9TR+W3beqQf3wXNV0bR+KLZv344ZM2Y4dY/jRQ8++CBiY2Nx/lJOnf8k588Ydnks3kABCrgmUDECWD9A33NZCBHi2t28mgIUoAAFKEABClDAHwSY/PeHp8g5UIACXicgpewHYKraRauSamwUoIB3CbRs2RJlypTBnj0Xdf3/c+eyTQ9w9uwm6NWrEs6cOYPDhw8XOZ6ryX9V71/V/Y9/8xj2JF8qsv/wUIFf3o+BEMAXX3yBgwcPFnmP4wWdOnXCTTfdpL/1xG/Ab7tdup0XU4ACHhD462EgNkoPdIMQYpMHhuQQFKAABShAAQpQgAJeJMDkvxc9DIZCAQr4j4CU8l0Az6uDPZOSkvxnYpwJBfxIIC4uTu+UnznzJO67b5vpMxs4sAYmTWqIzMxM7N5ddKbcleR/WFgYoqOjcfa8FXe/4Fwpo38PqoS4ZhH6AOKvvvrKpflXrVoVAwcO1IsN/10DvLvcpdt5MQUo4CGB8V2Bu67Vgz0uhPjUQ8NyGApQgAIUoAAFKEABLxFg8t9LHgTDoAAF/EtASvkHgFu2bNniVHkP/5o9Z0MB3xCIiopCs2bNdLAjR+7D22+bu1AXHm7BhQud9HjqjaDs7MLfNnAl+V+xYkWUL18eq7ZexMiPTjr1ABZMrIWgIGD69OnYscO1w4+HDx+uzxdYfBB4eLZTw/EiClCgBASeaAWMiNMDTxBCPFsCIXBIClCAAhSgAAUoQIESFGDyvwTxOTQFKOC/AlJKVdA7asWKFbh0qejyG/4rwZlRwLsFVL16lWRXrVu3zZg3r+ha/O7M6Ny5G1G2bJAusZOWllZoV64k/9W1oaGh+Oq3VHzxS9GF94c/WAE9OpTBsWPHMHnyZJem1L9/f6jzBVIu5NT5P57u0u28mAIU8KCAw6G/C4UQN3twaA5FAQpQgAIApJRdACz0AYxFQoiceo5sFKCAXwkw+e9Xj5OToQAFvEFASlkXwL6MjAysWrXKG0JiDBSgQCECzZs3R2RkJJKTM9Gy5TqcOGHegt369a3QvHkZqPNA1P8Ka64k/+vWrQuLxYKXPz6JFVsuFvm8fx8fg9BSAj///DM2bNhQ5PX2C2699Vaockmq/fNn4M/9Tt/KCylAgRIQiCkHLO2vBz4hhKhaAiFwSApQgAIBLeAPyf/BgwdHZmRk/CaE0H8JlFIuCwsL6zFx4sRzgfJw8xrYHEYlJCS8HigGnKfvCjD577vPjpFTgAJeKiClvAvAD6dOncK2bebXEfdSBoZFAZ8S6NChA0JCQjBnTgruuGOLabFPmNAAgwdH4/z58zhw4ECh4zib/Fd199Vhv6r1HnEYp4s4vPixO8rjgW6RSE1Nxfjx452ea61ataB2/avxxq4AJqx2+lZeSAEKlKBA4pNA6RAdQEUhhLmvN5XgPDk0BShAAW8UsCf/1d/7vvzyS68LsU6dOnjkkUdUXPnu/LcnvQGMS0hI+F5dOGDAgHuEEO9bLJYOkyZNOux1kzIhoIEDB06RUn46ZcoU7u4zwZddmivA5L+5vuydAhQIQAEp5WgAr6q/4KnSHmwUoID3C5QtWxYtWrTQgb7++gGMGlV4Yr64M+rcuTwWLbpB1/tXdf8La84m/1XsVapUwb7DWXj8P0eLDG32ezURWdqC+fPnQ5Umc7a98MILCA8Px7y9QPwvzt7F6yhAgZIW+PE+oEV1HcVNQohFJR0Px6cABSgQSAK+nvy3JfrvnTJlSl/H5xYfH/+dlDJR7XxXXwPo4/BzVYOyq0qU2+6fpX7m+MaAY78DBgx4FUB39RarlLKd4zhSylFCiEYAktXh9QDKAZhuj2fQoEHRVqt1OYBatjF62xcpHOJKsi9U5J2PGlv1r/rLpy/9hkNWVlZZKeUQKWWMfZ4qrrCwsPHqjQg1rrouIyNjiL0v29jt1bjZ2dnthBBXGdgMZ6p4HRdZwsLCFmRmZirT0cowPj6+LYCZANRzKNA0kH5fca6uCTD575oXr6YABShQpICU8icAd2zduhUpKSlFXs8LKEAB7xBQpXPU7nbV7rprK2bPPmVKYJcvd0ZQkMCePXugyoMV1JxN/lerVk0fvvv78vN475vCN/Xe2bksnukThczMTLz33ntFHjpsj+3xxx9HdHQ0DqcB3acCqZmm0LBTClDABIG3bwHub6I7flYIMcGEIdglBShAAQoUIODryf+CHqxKogMYqpLemZmZald8bhLbnri23euYtM5NtNuT8BaLZVh2dvb0oKCgPuotgvzeNHBMpIeEhKTZEu7jVJLc9vV82yJEbpJcSqkO9dLxqaS8ikVdU1jy33FBw74QIKV8TgihFh7mSSnfV304/swxUS+l7KqS/45zslqtKo58DVxI/quFgG5qQaUwU/4mpEBBAkz+87NBAQpQwGABKaXaMlx75cqVOsHGRgEK+I7A9ddfj/LlyyMlJUvX/z94sODkfHFnlZzcHtHRoTh8+DDOnDlTYDfOJv/VgoUqWTT+29P4ecn5QsP67j81UCUqGEuWLMFff/3l1BR69OiB1q1b62v7/QAsO+TUbbyIAhTwEoH+NwCjO+tgJgkhnvCSsBgGBShAgYAQ8Kfkv22XvHrLXTf7Tv6Ckv/2ZLjjLn17ot+2G/5e9faA6steO7+g5L/9LQN1rT2Br0oRAfjEYrF0s5cfsifwVRLe8R57zIUl/x0/kI5x2JL/V4zj+MaAvU81nn1c+xsAjtep/tXCgd3AarWOdVw0cVzUsC+gqEUMIcRjtthGF2YaKCWYAuIPDoMnyeS/waDsjgIUCGwBKWUZAGlZWVlYvly9fchGAQr4mkD79u1RqlQpLFhwBrffvsnw8H/9tSl69KioE/9qAaCg5mzyX9X7V3X4n3jnGHYeLPiw4rjrw/HvgZX1cGPHjtXnDhTVGjRogH79+unL3lwKTF5X1B38OQUo4G0CHWoC36r9mcBiIUQXb4uP8VCAAhTwZwF/Sv47Pidndv7bEtW5iwW2+3VJIFtSW5XCyS3ho35eSPJfv1mgrsmT/B8VGhra1374sK2EkPq7sUr+595jj92xDJHDfHJjyGeBo7ct+Z93HHXuQW45pDz3Fdifo4F6MyFPuSS1oNLb/jaBEGKclHKo/Z+qDFBhpjyPwJ//JHFvbkz+u+fHuylAAQpcISClvB7AxrS0NKxfv546FKCADwpERESgVatWOqH+7rtJePHFfYbO4tlna2L8+Pq65I8q/VNQcyb5HxoaCnXd+QtW3DFcvZFccPv8leqoXT0Ea9euxa+//urUnEaMGAE1xs87gcFznbqFF1GAAl4mUCkCWDdAB3VSCFHFy8JjOBSgAAX8WsDXk//2ZLp9Z779YTl+P2/5Godd67pMTd571fccdsvPdEyil9TO/9DQ0Hi1814l+tWbCo5xBAUFrXQsTWSLP7eEkf1tA/V9+6JDfiWH8n7QnSj7o96KqKlic8bUr38jcXJuCTD57xYfb6YABShwpYCU8m4A3588eRKJifoNRjYKUMAHBVQpHXUGgGr335+I7747YdgsoqJCcPp0nO5PHfqrDv/NrzmT/K9YsaIuU7R2ewZemFhwjA1iSmHyyGp6mP/+9784daro8wwGDRqEqlWrYu8ZoMc0IOOyYQTsiAIU8LDAtieAMqX0oDG2HYwejoDDUYACFAhMAV9P/jvWt8+z8/59+yG6BSX/bU88t9697eBaXT7HXvZHJdoLSoLnObhXH55b3Jr/DmV48tuxr+v0W61WtdXlccdDddVOfBVHPucB6Gttc9RvBeQ98Fe9eWD7d26+BoWV/bEtRKgTe7qGhoZuL+gcBUdTlv0JzD9jnJk1k//OKPEaClCAAk4KSCmHA3jv0KFD2LfP2N3CTobAyyhAAYMEmjZtigoVKiA9PVvX/9+584JBPQPnz9+I0qWDcODAgQLL7ziT/FeH8IaFhWHq3HP49OezBcY3cXhVNK4Xim3btmHWLPWGdeGtV69euOGGG/RFd88A1h0t6g7+nAIU8GaBH+4DWlbXEd4mhPjDm2NlbBSgAAX8ScDXk//qWdgXAADUsj2bJMdEvBBCJ6lV0lztmLcnqh2T6Lb7dMkfh+/rsjmOCWzH5H6e5L/qoo/6PynlKPvbBHljsyfr1XW2g4LVPTpelRwvrOZ/3tI9trES1Vj2NwGEEHoHj4ohLCxsfJ655r4NYItLLxA4lDhSt+YaFLbz3/EgY2dN/en3DedirACT/8Z6sjcKUCDABaSUH6u/H+3atQtHjzJbFuAfB07fDwTatWuny94sWZKKTp02GDajzZtbo2nT0jhx4oT+X37NmeS/ejvBYrHg1cknsXTTxXz7iSxtwez3auqfffbZZ1CLk4W1Jk2a4J57cgqEv7oI+NL4Yw8Mc2RHFKCAcwJjbwd6X6evHSCE+MS5u3gVBShAAQq4K+APyX93Ddy93zFJ7m5fvJ8CgSjA5H8gPnXOmQIUME1ASjlf7arbvHmzPsyTjQIU8G0BdfCvWgBQ9f8nTEjGs88WXKPflZlOmtQQAwfWgDof5ODBg/ne6kzyPzY2Vt/b5+XDOHkm//JBbz5ZGe2ahOu3kb7++usiw3zppZcQEhKCGYnA8wuKvJwXUIACPiDwbFvguXY60DeEEK/4QMgMkQIUoIBfCDD57/5jZPLffUP2ENgCTP4H9vPn7ClAAYMFpJQqMxi7evVqXLyY/y5cg4dkdxSggMkCqrRO/fr19SiPProDX3xxzO0Ru3atgLlzm+Hy5cvYsWNHvv0VlfwvW7YsqlSpgoPHsvDo6wW/abTgw1oIsgDffvst1FtJhbWnnnoKlSpVQuJJoPs0t6fJDihAAS8RuOtaYLw+dhHfCCEe8pKwGAYFKEABvxewJ/99YKKLhBA3+UCcDJECFHBRgMl/F8F4OQUoQIGCBKSUQQAuSymxZMkSVQeQWBSggJ8ING7cWCfFs7Olrv+/adN5t2eWnd0ZFovA7t27kZmZeVV/RSX/1WG8ZcqUwfxV6Xj7y5R843nx4Yro2q40jhw5goSEhEJj7t27N9Q8Vfu/b4Gtxp1x7LYVO6AABdwTaFEd+PE+3cdye71i93rk3RSgAAUo4IwAk//OKPEaClDATAEm/83UZd8UoEBACUgpGwLYqXb8q53/bBSggH8JtGnTBuHh4Vi7Ng2tW69ze3LHjnVA1aqlkJycjLNnrz6st6jkf61atXR5nokzzuDHRWn5xvP7BzEIDRGYPXs2Nm0quHh/ixYt0LNnT93Hi38A321ze3rsgAIU8CKBShHAugE6oBNCiKpeFBpDoQAFKEABClCAAhQwUYDJfxNx2TUFKBBYAlLKbgB+V7X+Vc1/NgpQwL8E1MG6cXFx+oDdhISjiI/f6dYE58+/HrfdFoXTp0/rnfl5W1HJ/3r16umzCJ5+7zgS91/95sDAu8qjz22R+vyRCRMmFBhrWFgYhg0bhuDgYHy9GfjXQremxZspQAEvFdj9NFBKvaMIRAghWJvQS58Tw6IABShAAQpQgAJGCjD5b6Qm+6IABQJaQEr5FIAPVRJPlfFgowAF/E9Aldq59tpr9cSefHIXPv746qS9s7N+4YVaeOedevp8kL179151W2HJf7XjX+38v5gpccfwZF2OKG/7eUxNlImwYO7cuVi1alWBYT3zzDOIiorC+mPAXdOdjZ7XUYACvibw50NA/Qo66kZCiO2+Fj/jpQAFKEABClCAAhRwXYDJf9fNeAcFKECBfAWklO8DGLpv3z4cOnSIShSggJ8KqOS/WgRQrV279Vi16lyxZhodHYrk5Pb63sTERFit1iv6KSz5X6FCBZ2w37AzA8M+uLo4f++by+LJ3lF6YeG9994r8AySvn374pprrsGl7JwDfvecLtZUeBMFKOADAp/3Am6uowPtLoSY6wMhM0QKUIACFKAABShAATcFmPx3E5C3U4ACFLALSCl/AnCHSuKdPHmSMBSggB8LtG7dGhEREdi6NV0fAHzp0pWJe2enfuFCJ4SHW7B//36kp6c7nfyvUaOGPn/guwXnMOXHq88LmPFmNCqVD8LixYuxaNGifMNp3749br/9dv2zZ+cBs3c4GzWvowAFfFFgdBeg//U68sFCiA99cQ6MmQIUoAAFKEABClDANQEm/13z4tUUoAAFChSQUm4F0Hj9+vVIS8v/8E3yUYAC/iPQsWNHBAUF4euvj+Phh4tXQSMxsQ2uuy4Cx48fv2rRsLCd/3Xq1NFjj/7kFBavv3AFapcWEXj18Ur6e2rX/4ULV/5cfb98+fIYPHhwzvkF64E3lvjPc+FMKECB/AUebw680kn/7AMhxBA6UYACFKAABShAAQr4vwCT//7/jDlDClDAQwJSSpVhC1+2bBkuX77soVE5DAUoUFIClSpVQuPGjfXwzz23B+PGJbscymefXYtHH62Gc+fOISkp6Yr7C0v+x8bG6mv7vXIEx1Ku/PPmy1E1EFM1GKtXr8bvv/+eb0xDhw5FZGQkViQDfb93OWzeQAEK+KDA7bFAwj904L8IIXr64BQYMgUoQAEKUIACFKCAiwJM/rsIxsspQAEK5CcgpYwCcDo7OxtLly4lEgUoECACDRs2RPXq1fVsb7ppIxYturoET2EUd95ZCT/+2EQvGO7YcWXdnYKS/2XKlNFnDiSfuIyHX7vywOHr6pbCf5+vpoecOHEiTp++uoj/Qw89hHr16iEtM6fO/6HiHVkQIE+Y06SA/wg0qwrM6avns1EI0dx/ZsaZUIACFKAABShAAQoUafia8AAAIABJREFUJMDkPz8bFKAABQwQkFI2BLAzIyMDq1atMqBHdkEBCviKQMuWLaES8nv2XESrVuuQmuramz9WaxcIAezatQuXLl3KnXZByf8qVaqgbNmy+HNNOv7zecoVTB+9UBXX1gnFli1b8MMPP1xF2LlzZ3Tp0kV/f9CvwO97fEWZcVKAAu4K1CgLrPin7uWYECJn1ZKNAhSgAAVMFZBSqr94LTR1EGM6XySEuMmYrtgLBSjgTQJM/nvT02AsFKCAzwpIKeMALFW1/lXNfzYKUCCwBOLi4hAcHIyZM0/ivvu2uTT5EyfiULlyCJKTk3H27P/eHCgo+V+rVi2EhITgo+/PYNaf/ztfpEJkEGa9Ha3H/uSTT3D48OEr4lBvCwwcOBBCCExcDYxZ4VKYvJgCFPBxgVJBwO6n9SSsQoggH58Ow6cABSjgEwK+nvyPj49vC2AegHIO4EkWi6XDpEmTrvzLphc+kXziTwXQdcqUKdyx54XPiyGZI8Dkvzmu7JUCFAgwASnlnQB+VCU21I5bNgpQILAEoqKi0KxZMz3pl17ah7feurJ+f2EaCxfegC5dyiMlJQVHjx7NvbSg5L8q2aMS+M++fxxb9mTmXv/O05XRulE49uzZg6lTp1415PDhw1G6dGksPAD0/ymwng9nSwEK5AhsGgiUD9NfRgoh/rd6SCAKUIACFDBFwJ78X5kM9PHCc5ba1QSm36Onnu/Of1vyfFRoaGjfiRMn6mKRAwYMeBXA7WFhYT3s3zMFz81OBw0aFG21WseGhobGe3Ocbk6Tt1OgSAEm/4sk4gUUoAAFihaQUg4AMOXYsWPYuXNn0TfwCgpQwO8E1CG8KmGvWvfumzF37tX19vOb9Cuv1Mbrr9fFxYsXsXfv3txL8kv+qx3/auf/pSyJXsOTkZklc6//48NasFigE/9qAcCxPfroo/q+kxeA7lOh/8lGAQoEnsCfDwH1K+h5XyOE2BV4ApwxBShAAc8K+GPyP++CgFoMEEKMVrJSymX2RQFb8n05gFo29dxd93l/JqXsnZCQoJdH4uPjvwPQB0DuGwYDBgy4Rwhx75QpU/TpNbYxG6lf59OXjiEjI+M2ADWFEM/ZYtDjWyyWZKvVquJaoe5X40kpE8PCwsZnZGT8pvq33y+EmJV3XrbrZ6p4Bw8eHGm7Z1xYWNiCzMxMFfto9WaBzWkmABX3KtscrurPs59IjhaIAkz+B+JT55wpQAHDBaSULwH4z6FDh7Bv3z7D+2eHFKCAbwg0b94ckZGROHw4Ey1brsPx4/+r4V/QDOrXD8fu3eqNamDbtm3qP5r01/kl/8uXL4+KFSvqHf9q57+9vfRoRdzaurQuHfTpp59eMdStt94KVZZINbXjX+38Z6MABQJTYEZvoG1OdbAuQojFganAWVOAAhTwnIA/Jv9tO/+3qeS3LaH9vr0MkC1xD3tSPjs7e3pQUFCfkJCQNHtiPDQ0dLstYT4/ISHhdcckuZRS7aQZaku+D1FPSl1TWPLfnrxX19kXAqSUKuHf2Jb412V+HGNV/dpjU28HqOS/EEKVN9JvOWRmZl4HwDFxrxY49GKDC8l/tRDQTS042D5x+fbnuU8jRwpUASb/A/XJc94UoIChAlLKcQCGqMS/WgBgowAFAlegQ4cOuib/L7+koGdP58qAZWR0QmioRS8eXriQsy0/v+R/jRo1EB4ermv9q5r/9jZ3QgxKBQt9yK9j6bHatWvjkUce0WWCVI1/VeufjQIUCFyBj3oA/9dAz7+fEOLbwJXgzClAAQp4RsBPkv95a/6rzSqjbIl7vWtefa1EbYn8TywWi0p6w152R31tT/7b5PU19nMD7Al8lWB37M/+lApL/js+Sced+Lbkv07Yq2scf2ZbuFDli9Tfk/WYjmM7vlmgrlGLCnkWCwrd+a8WMYQQj9liGy2l7GpfPMjbny+cneCZ3y0cxSwBJv/NkmW/FKBAQAlIKb8B8IAq+aNK/7BRgAKBK1C2bFmoNwBUwv311w9g1Kiit9rv2tUGDRpE6D8/Tp06pfHyS/7XqVMHQUFB+M/nKfhzTbq+7ol7onDvLWX1mQEffvjhFfAvvPCCXiyYuwcY+GvgPhPOnAIUyBF4vQvwyPX6y6FCiPF0oQAFKEABcwX8JPl/Rc1/x5366t8nUkqdCFeSeZLkOgE+efLkeJV4z5P8z+8cAXsiPrc/+9NxLJnj8MSm5ykDpEsPqabKCKnkv/ravjChvnbctW//ta3EUO6Chvq+Yykjh/F02SA1Z/s9juPZy/4IIcZJKdW/Z/U/VRkgW/I/Nz7bfTx82NzffuzdJsDkPz8KFKAABQwQkFKq3RC3b926VSfg2ChAgcAWUEl6tetetbvu2orZs3MS+gW1b765Dg88UBWpqam5bw/ll/xX5wqo9vBrR5B84rL+es7YmigdbsHvv/+O1av/t7V/wIABUG8KJJ8Duk8Dzv3vbODAfjicPQUCWOCZNsCw9hrgLSGEKlnIRgEKUIACJgr4Y/I/TyJfJf/z3fmfnZ3dTiXgVfI9n+S/ITv/1WG+qoSQECJZLQTk2fmvFhNyzwnIW5/fXqtfXaPmoD4G9t35ttJGVywc2D8mTpT9UX3VVLHZFzxU8l/d77gQYeLHjl1T4AoBJv/5gaAABShggICUcj2A5uvXr0daWpoBPbILClDA1wWuv/56qBr9KSlZuv7/wYMZBU6pb98q+PbbRsjKyso9NDxv8j8iIgLVq1fHsZTL6PfKEd1X39siEX9XeV0q6L333svtv0ePHmjdunXONd8DK5J9XZPxU4ACRgg80BR482bd02cO5QiM6Jp9UIACFKBAPgL+mPx3LO2jEvxCiKtq/jsmvlW9fcfkvys1/x2S8fke+GuxWIZZrda5AB53PFRX7fwPCgpamfdnDucJ3GZfGHA88DfP2wm5Nfod52w7IyDfsj+2hYgm6g0BNU9n+mPZH/7RYbYAk/9mC7N/ClAgIASklKrQf81Vq1YhI6PgBF9AYHCSFKBArkD79u1RqlQp/PHHGdx226ZCZazWLhACOvmvFgHyJv8rV66sDxNevP4CRn+S8ybBrLejUSEyCAsXLsTff/+tv9ewYUPcf//9+us3lgAJammSjQIUoIDKRMQCU/6hKX4RQvQkCgUoQAEKmCvgJ8n/vDX/ryhX41giR0q5TB3Wm5mZOSVvaRybdJI6HFh9bbValwOopb5WyXp76SDbocF9AOhrVXK8sJr/eUr0TLf1p99GsCXt7fHruC0WS7K9fr/q2/HA4HwWNmbZ4s6dc2E7/x0PMnZc8HBcmMjbn7mfQPZOAYDJf34KKEABChggIKVUGf/QpUuXIjs724Ae2QUFKOAPAqrevtqBr+r/v/feIbzwwt4Cp5WSEocKFUJ02R9V/idv8j8mJkYvJEz58Sy+W3AOt7QpjZf7V1T/4aR3/dsXHkeMGIHQ0FDM3gk8q/ZBsVGAAhSwCbSpAcy8V/9imRCiI2EoQAEKUMBcAV9P/hdXJ29tfdWP43kA3O1eXFneRwHXBZj8d92Md1CAAhS4QkBKWR7AGZWAW7JkCXUoQAEKXCGgkvb16tXT3+vXLxHffnsiX6GlS5sjLq6cPvBXHfybN/mv+lCLCMM+OIENOzPw9Ws1EF0lGCtXrsS8eWpDk/6PKlStWhV7TufU+b/EtUh+GilAAQeBJlWAX3NeDNoohGhOHApQgAIUMFeAyf+cg4Btf0+Ndtxxb648e6cABewCTP7zs0ABClDATQEpZQMAuzIzM3USjo0CFKBAXoEmTZqgYsWKSE/PRqtW67Bjx4WrkN54oy5efrm2rt+/b9++K5L/p0+fhjpEONsK9BqejPo1S2H8c1V0HxMmTMCZM2fQq1cv3HDDDfp7d80A1h/lc6AABShwpUC9KGDhw/p7e4QQ6u8vbBSgAAUoYKKAPflv4hBGdb1ICHGTUZ2xHwpQwHsEmPz3nmfBSChAAR8VkFKq6rlz7OFfvnxZl/5R/7N/nfefzvxMSumjIgybAhTIT6Bt27YICwvD0qWpuPHGDVdd0qRJaWzZ0lrVPMW2bduuSP6rMwDU4kHi/kw8/d5xTBpRDQ1rlcKmTZswe/ZsqMWFe+65R/f5ykLgq818BhSgAAWuFqhWBlj1mP7+USFEDRpRgAIUoIC5Akz+m+vL3ilAgaIFmPwv2ohXUIACFChUQEp5C/D/7N0HmFTV+cfx39kFdum9d+yoiWIBO9gLagz2FiOCaMRojP4TTUQ0ajSxEhOKJQYLiIANARuIgKIiIgiKgoJYsdCUXYE5/+fcnTtext1llp2ZnXvnO89DhN17z3nfz7lAeM895+gFV7BzW3Kk6+O2EUplkqC8a4Jf4wyCdI0I7SBQPYHatWurV69eKigo0LBhn+rSSz/4WYOlpQerTp0C783/Zs2aqUmTJlq7dq1q1aqlevXqaeL0dRr7/FqNubG9d+/IkSP1+eef6+qrr5Zrf+y70lUvVC9O7kYAgegKNCqSFgzy8ltrjGkc3UzJDAEEEEAAAQQQQMAJpK9KhScCCCCQpwLW2qMlTX7hhWU6+uiH1bJlPbVt28D70bJlA7VqVU/Nm9dTs2bFatq0rho3LlLDhkVq0KCO6tevo7p1a6m4uJbq1ClU7doFKiwsUEFBev943paVB+VNKrAaIU8fctJOm0C7du20ww5lO22cf/57euCBL7Zoe+nSXurWrdgr6LvDgv3if/369VVYWKi/P/iNjuhZX3vtXKwlS5bo0Ucf1SWXXOKtCli4SjrukbSFSkMIIBBBgVoF0tLBXmKbjTG1IpgiKSGAAAIIIIAAAggEBNJbXYIWAQQQyEMBa+3xkp6aPPlDHXvsw2kTcJMD7ds3VJs2DdS6tZtEqO9NIjRvXtebSGjcuOyHu65Bg9qqW9f9qKWiolqqXbtQtWoZ7w3jNC5GkFuNsK3bGrEaIW2PBg2FXKB79+5q2bKlYjGrvfaaq7ffXp/I6LHHdtUpp7TUmjVrvO1//OJ/o0aNyiYMbvhc9/6lrdz84OjRo9WjRw/tuuuu3vfcAb+LVoUch/ARQCDjAksukYoKvW7qGWM2ZLxDOkAAAQQQQAABBBCoMQGK/zVGT8cIIBAVAWvtryWNf+qp93XiiWNyLi23msBNHLRtWzaR4H7uVie0aFHPW4nQtGnZJELDhm4SoY7q1SubSCguLvRWI9SqVajCQjeRkL6/MlxRc1vORWA1Qs49XgS0jQL77ruv92b/3LnrvAOA/c9vftNG//3vzvrxxx+9g39d8X/9+vVq0KCBVn23WQuXlarPXvW0YsUKvfPOO+rb1x05Il35gvTYu9sYDLchgEBeCbx9odS02Eu5pTHm67xKnmQRQAABBBBAAIE8E0hfJSfP4EgXAQQQ8AWstadJGjN+/GKdfPJjkYZxkwTt2pVNIrRp4yYRyiYSmjVzkwhlWxo1auS2NfK3NCpbjVC2pZGbSCjb0ihTqxFS2d6oojMSOBsh0o9uziXnzgc58MADvdU5o0Z9roED3/didL83YrHe3s9Xr17tFf83bNjgTRTMnL9BPXctVu1aRhMnTtTxxx/vnQXw4Hzp2uk5lyIBIYBAjgrMPl9q39ALrosxZnmOhklYCCCAAAIIIIAAAmkQoPifBkSaQACB/Baw1p4tafSYMQt1xhnj8xsjxezdZICbQChbjVDfW43QooX74bY0cpMIbjVC2USCOxehbDVC2ZZG/tkIbhIhE6sRqjOB4N/L2QgpPgh5flnr1q218847ewoXX7xE//nPZ97Pv/vuQDVpUitR/HfPlSvyT5v7g/fW/6pVq7zDfd3EwNzPpV9He84xz58S0kcg/QIvnCPt0MxrdzdjDGuG0k9MiwgggAACCCCAQM4IUPzPmaEgEAQQCKuAtfa3ku4fPfodnXvuxLCmEdq4mzWrp3btyg5YdpMIZRMJ/mqEsi2N3CRC8gHLZWcj/HTAcjpXI/hbGpW3yqCyMxOSz0VgNUJoH8uUA3fFfzcJ4D777feWXnttrebM6aF9922UKP67ySS3UuCHEqt6xcY76HfHHXdU6aayff6Xfpdyd1yIAAII6KnTpV+W/bHT0xjzOiQIIIAAAggggAAC0RWg+B/dsSUzBBDIkoC1dqCkEfffP0/9+z+VpV7pJt0CRUWF3pZGbjWCO2C5deuySYSyA5Z/Wo3QsKFbjVDb+1FcXFvuvrKzEdxEgtvSKH1/tfpnIySvRqjKBAKrEdL9pKS/vb333lv169fXu+9+7x0AfMMNXXXllR31/fffe18PfvwtgNzXLp0iPVm2WxAfBBBAIGWBsf2kXh28y/sYY9g0LGU5LkQAAQQQQAABBMInkL4KRfhyJ2IEEEAgLQLW2t9J+teIEW9q0KBJaWmTRsIr4Gr/bgujsomELQ9YdpMITZq4H+5chLKzEX46YPmnLY38sxHSqVDRAcsVnYFQ0QRDLBZLZ1i0FRdw+/8XFhbqoYe+1N13f6rXX+8hZ+3OBHCf9T/E1KBeQeJrI+ZKN82EDwEEEKi6wKP9pP3Liv+HGmOmVb0F7kAAAQQQSFXAWusOcwrDn7XTjTF9Us2L6xBAIDwCFP/DM1ZEigACOSpgrb1M0h3Dhr2uSy+dnKNRElYYBdzEwE+rEcq2NPIPWA6uRnBbGrkfdev6ZyP8dMByJlYjVPVchIomGDgb4aensnnz5tptt928L1xxxVLdcks31aq15f9N87f/mfWJdOaEMD7RxIwAArkg8MivpQM6epEcbox5MRdiIgYEEEAgqgJRKf4PHjy4UUlJybPGmJUjR448PdfGa8CAAf2MMY8H4lpRUFCw//Dhwz/NtViJB4FsC1D8z7Y4/SGAQOQErLVXSrr19ttf1RVXPBe5/Ego/ALuYORWrRp4ZyO4g5bLtjT66YDlJk1+OhuhbEsjN5FQS8XFP61GKCwsSOsBy041+YyDyiYVKluhEJXVCDvssIPatWvnPXArVpSoU6finz18a0qlYx6WPl0X/ueSDBBAoGYEHj5JOrCT1/cRxpgXaiYKekUAAQTyQ8Av/n/11VeaPj33dlpr1aqVevd2ixNU6Zv/AwcO7ClpiLW2UWFh4Wm5VFR3sRlj+o8YMcJtx8sHAQSSBCj+80gggAAC1RSw1l4t6cZbbpmlP/2Jf0NXk5Pbc1zAbVdUdsCyOxsh+YBlt6WRO2DZrUQoOxuhbFsjN4ngfhR4ZyO4rWzSeDSC3BvxqZyLkMoWRzW9GqFHjx5q2LChvvlmo5o3r/2zp2HgM9LUpTn+kBAeAgjktMBDJ0kHlRX/jzLG8NZCTo8WwSGAQNgFolL8HzBgwLWS3jXGnGKtXTRq1Kjr3dgkv3FvrZ1ljLlA0lRJZX/bxD/W2pMLCwtfi8Vis/3vua+NGjVqfHxyYaq19vbktq21Q9zXBg0a1L68ewcMGPB714UxZqikxu49Gv+t/3h8p/irFQYOHDjGXet+7fcZv8cPc2z8e2OsteNcbMEckttzLsaY7kVFRQNLS0td20NHjhw5x78nHvMUSRe4rwe9nFVxcfGxw4YNW5v8nJfn6l+b9L1ErvHcVrq+4jl5ubi2K7JLNjDGnGOtPdPPI/79cZKcYSKvsP++zLf4Kf7n24iTLwIIpF3A/Z8RSdfdcMMMXXttGLZzTDsBDSJQZQG3HZGbQHDnIrjVCG5lQsuWddW8eT3vgOWy1QhlZyO4LY38sxH8A5Zr1y70Dlh2qxrS+UllgiCVA5ersxrhgAMOUK1atX6W1t2vS7e9ms5saQsBBPJR4H+/kg7p7GV+tDHGFWf4IIAAAghkSCAKxX9XON68efNY98b/5s2be0m6PKkQvUVx3Z8cSC58+1sHSXrOFfODheU4/32ucF9UVHS6K4jHi9mnuX9vFxcX3+m2Harg3ssl7Rco+LuJiiNdjCUlJW6VmxdfoNA9JfDrIX5/wcK+6zvdxf94jolCuj9xUN42SkmxeKsuXJylpaW7SNqiDT/X0tLSkb5D7dq118W97iguLn6+EjsXVsLAjVFwEiM+Bke7FwYo/mfoD4ksNJvefzFnIWC6QAABBHJNwFr7N0nXuMK/mwDggwAC2RVwEwU/HbDsJhLqeZMIzZvXVdOmP21pFDwbwW1p5CYS3CSC21s/3asRXPE/lUOWy5tscIX/3XfffQvElz6SfvtUdl3pDQEEoinw4K+k3mXF/2OMMe5tRD4IIIAAAhkSiELx3xWiJe0afPveWvsH91Z8eW/W+0Xz5OJ/vPh+b0FBwdH+tkHxIvui+GS0e6nOvQV/R0FBwUo34RAflufi36/o3u7B1QjBfq21HVzxP/Bm/iJJHWqi+G+tdSvuugffxvcnVZK3UQqa+1suueJ/SUnJZcltxGIxb2WBm5QpZ1XGKc5TUqXu/gRIsPgft+sfH4MtVjRk6LcLzWZIgOJ/hmBpFgEE8kfAWnuLpKvclj9u6x8+CCAQTgG3JVH79o3iqxHc4cplP8omEcpbjVDLO2S5qMjf0igzqxE2xaSbZkr3zQunK1EjgEBuCfz3RKlPFy+m44wx7i1KPggggAACGRIIe/E/cNDvAUlE3pYylW1PU0HxP/GWuWsvvp2Q27LHrURzxf9F1tq17tduH393xoAraPvf94vUSfe64n9ii55yCthuq6Jx8S2LvP+mUvyXdJqfs7/1UDkHC7tLxrrJhfiByAknd09hYeF9fnE+Xvx3WxMFP2vKe6ve32YpsCWS5+aK/+5mf2ukYK7x4n/CwZ+YiRf/K3VPLv4bY+6w1l7u/zd5O6MM/Xah2QwJUPzPECzNIoBA/gi4fQndX7TusF936C8fBBBAwK08+OmAZbelUT21aFHPm0Qom0go29KoYcOyLY3cD/+A5Tp13CRCgbet0aZNMe+cBPcp2STNWC7d8Iq0wv0zgQ8CCCCwDQIPnCAd2tW7sa8xZtI2NMEtCCCAAAIpCoS9+B9869zfmz74Br/bBsgvpjuS4FY22/Lmf6DY7CYBXvXPGKjszX9/KPyCeDlv/ifeXvdXAqRS/C9vBUPw/mC+yXv++zFYa68zxlzn3sx3xX93jx9nZY/QhRdeONJae5/baqeG3vz3VkhUdJZBio8/l+WIAMX/HBkIwkAAgfAKWGv/Jel3gwdP1r/+9Xp4EyFyBBDIGYHx40/Vr3+9i9atW6dPP/1UXbp0UXFxcSK+5Wuk0e9Io97KmZAJBAEEQiJw3wnS4WXF/xOMMU+HJGzCRAABBEIpEPbif/ANdH8Agnv3+4cA+1vZVFb8T2HP/yEFBQUDYrHYqPiBwK5o721ls5U9/11oiW1tgjEE3tQPrlRI6c3/dBf/436J/frL2wbJXZM84RL8dTb2/I+vYNjNrUgoKipaXN5BxqH8zZjHQVP8z+PBJ3UEEEiPgLV2hPs7etCgZzRixNz0NEorCCCQtwL9+u2ixx8/1ct/ypQpWrvWbX0qderUSZ07d1bbtm0TNqVuNcAK6cZXpI9W5y0ZiSOAQBUE7j1eOqKbd8OJxhhOE6mCHZcigAACVRUIc/E/eNBvBXvSX15QUDDcWjs64JLYxib5zX93Tfxrs+PFfVlrT07e2sYdXOvesHcH9sZ/vih43kDyva7dpO14VgQO/+1njLk96df+NkCPuy17AhMX7lp/YmBMJdv+JA449icaUtn2x73FnxTnz7b8SfZJet7K22opkWv8cF53i7ddkb9VUarubmVH8gRN8gHAVX3+uT43BCj+58Y4EAUCCIRYwFp7v6Tfnn/+k3rggbdDnAmhI4BALgh88MFgbb99M61cuVKzZ7t/G235adiwobcSwP2oW7du4ptuK6CHF0jDmYPMhWEkBgRyVmBUX+nI7bzwfmWMeTJnAyUwBBBAIAICYS7+R4A/dClUNOGSfLByeYnFD09O7PkfuuQJOGMCFP8zRkvDCCCQLwLW2uGSLrzookkaPvzNfEmbPBFAIAMCQ4f21rXXHqJNmzZpwoQJW+2hY8eO3iTAFqsBNkszV5QdEvzht1ttggsQQCDPBAIH/h5rjJmcZ+mTLgIIIJBVAYr/WeUOfWcU/0M/hDmZAMX/nBwWgkIAgTAJWGv/KemKK698Xv/858/f0g1TLsSKAAI1J7DTTs313nuXeAG8/fbbWrJkScrB+KsB3LZA9erVS9y3cm3ZaoB/My+ZsiUXIhB1gTH9pP06eFkeaoyZFvV8yQ8BBBCoSQG/+F+TMaTY93RjTJ8Ur+UyBBAIkQDF/xANFqEigEBuClhrr5M0ZOjQ6bruupdzM0iiQgCBnBeYOPE0/epXO3t7/Lu9/rf106FDB281QLt27RJN/LhZmvWJdPNM6f1vtrVl7kMAgSgITDxV6lF2dMj+xphXo5ATOSCAAAK5KkDxP1dHhrgQyB8Biv/5M9ZkigACGRKw1v5R0j/cW//u7X8+CCCAQFUFTjmlux577BTvtsmTJ2vdunVVbeJn1zdo0CBxNkBwNcCn66RHFkj/eqPaXdAAAgiEUGDymVL3ll7gexpjOKwohGNIyAgggAACCCCAQKoCFP9TleI6BBBAoAIBa+1Fkv7t9vt3+/7zQQABBKoqsHTpperWrak++eQTvfpq+l/EdasB3JZA7du3T4TmVgO8ulL6+0xp0ddVjZjrEUAgrAIvnStt19SLfhdjzHthzYO4EUAAAQQQQAABBLYuQPF/60ZcgQACCFQqYK09R9L/HnroHZ1zzkS0EEAAgSoJ3HBDH/3lLwdr48aNmjgxs3+G1K9fP7EawP3c/3y2Tnr0XenuOVUKnYsRQCCEArN/K7Vv5AXexRizPIQpEDICCCCAAAIIIIBAigIU/1OE4jIEEECgIgFr7UmSJjzxxHs66aSxQCGAAAIpC+yySwstWvQ77/p58+bpgw8+SPne6l7oVgG4swGCqwE2xspWA9w6S1rwVXV74H4EEMhFgbkDpBZl54K3McZ8mYsxEhMCCCCAAAKT8SH7AAAgAElEQVQIIIBAegQo/qfHkVYQQCCPBay1R0h67oUXlumII0bnsQSpI4BAVQWefPJ0nXDCTtU+5Leq/QavdysA3JZAbiLAnRPgfz5fL41dKN3BaoDq8HIvAjkn8O5FUoM6XlhNjDFrci5AAkIAAQQQQAABBBBImwDF/7RR0hACCOSrgLV2P0mzX3ttpfbb7758ZSBvBBCoosBpp+2qMWNO9u569tlntX79+iq2kP7L27Vr500CuDMC/I9bDTDnU+nW2dL8L9LfJy0igEB2BT4cLNUu8PosMsb8mN3e6Q0BBBBAAAEEEEAgmwIU/7OpTV8IIBBJAWvt7pLeWbjwK+2++38imSNJIYBA+gU++uj36tKliVasWKHXXnst/R1Uo8V69eolzgYIrgb4Yr302CLptvSfSVyNaLkVAQRSFSg00rJLvatjxpjCVO/jOgQQQAABBBBAAIFwClD8D+e4ETUCCOSQgLW2m6SlH320Wt263ZVDkREKAgjkqsCNNx6qq68+KCuH/FbXwK0GcNsCdezYMdHUpvhqADcJMPfz6vbA/QggkC2BerWlxRd7vX1vjPlpn69sBUA/CCCAAAIIIIAAAlkVoPifVW46QwCBKApYa1tJ+nLVqh/UqtU/opgiOSGAQBoFdt21pRYuLKu+vfXWW/rwww/T2Hrmmqpbt25iNUDDhg0THX25Xhq3WPrH7Mz1TcsIIJAegVb1pTcu8Nr60hjTJj2t0goCCCCAQEUC1trekqaFQGi6MaZPCOLMaogXXnjhSGvtfQUFBSuttZeNGDHiyqwGQGcIpEGA4n8aEGkCAQTyW8BaW8+9QbdhwybVq3djfmOQPQIIbFXg6afPUN++O2rNmjWaOnXqVq/PxQvatm3rTQQkrwZ447OyLYHcf/kggEDuCezYXHr+bC+uxcaY7rkXIREhgAAC0RIIe/F/4MCBPSW5/8PaODgy1tqTR40aNT5ao/XzbIL550vOUR/TfMyP4n8+jjo5I4BA2gWstZslFdSufYM2uf0w+CCAAALlCJxxxm565JF+3neeeeYZ/fDDD6F2cqsB3JZAbiKgUaNGiVy++l56fLF0y6xQp0fwCEROYN/20riyc8ZnGWMOjFyCJIQAAgjkmIBf/J8+/WP16fNgjkUn9e7dRdOm/cbFVe6b//Hi95CioqLThw0btjbnEiAgBBDYqgDF/60ScQECCCCwdQFr7RpJjZo2vUWrV5ds/QauQACBvBRYvvwyderUOCcP+a3ugLRp08abBOjUqVOiKTcX6s4EuP1V6bVPq9sD9yOAQHUFjtpOGtnXa+VpY8wJ1W2P+xFAAAEEKheIevG/gpUBY0eOHHn6oEGD2sdiMbcxpPd/Dq21s4qLi491Py8pKXnWGHNAXG9sQUHBFUnXnlxcXPx8aWnpGElDR44cOcddO3DgwDHW2nFu1YH7uaTTJK0oKCjY330/2IY/MsaYc6y1Z0paJOmKeCxDRo0adb37+YABA641xgwNxugmOoJ9+blYa/8Q7zuxIsJa67UVbMfv2+VcUFAw3Fo7Ovg15+D6GDBgQD9jzOPx73l5DB8+nP/XzB8saRWg+J9WThpDAIF8FbDWur+g23XseIdWruSFiHx9DsgbgcoEbr75MP3pTweG4pDf6oxkcXFx4myA4GqAVT9I4xdLN8+sTuvciwAC1RE4bVfp1sO9Fv5rjPltddriXgQQQACBrQvkSfE/sTIgXsw+xRX/48XzRa4wHiyeJxf1Bw8e3MhNBkh6zl0bn1AYJ+kUa+1Rkt51BXfXxubNm8cWFhaetnnz5l6SLndF9JKSksvcSPjF/HhfUyRd4CYNAu3LXb9x48aGsVjM+761toMx5na/6B6fUFAgfm+iwS/su61/XPzxeO8oLCx8zY/JL9rHr+3u2ohPLrgCv2fifu27GGPcdkpeni5Od5+kI/2Jga0/XVyBQGoCFP9Tc+IqBBBAoFIBa+37knbcZZd79N57X6OFAAIIbCGw226ttGDBRd7X5s6dq6VLl+aFkFsN4LYFcj/8z+b4aoA750izPskLBpJEIGcELtxLurpss5/bjTHe2498EEAAAQQyJxCR4n+Fe/4nbwsULP4HVQMF+DuSi//xNu4tKCg42i+gBwvkxpj+I0aMGFjRxELy6FVS/L/DP6cgXmiXO//GWutNULh2grHEYrHb3CoDY8xKSUPc993hv/FfbxFvMIYUi/+u6L+r69+fFEiOO3NPJS3nmwDF/3wbcfJFAIGMCFhr50rqsc8+o/Tmm5x0mRFkGkUgxAKTJp2pY4/dIdSH/FaHv6ioKLEaoHHjn86L+/oHaeJ70t9eqU7r3IsAAqkK/N8B0sV7e1f/xRhzY6r3cR0CCCCAwLYJRKT4v8We/0kF8g6uMO6fCZBc/E/eCsd/cz64nU955wr4xfni4uI7S0tLR8a3BfKK8f6WP/7PUyn+J28flFT899p07QRXFwSK/24FgpsE8P/rTQZUdA5CBcV/f2ufxPZHySsW3ARJcpzb9tRxFwJbClD854lAAAEE0iBgrZ0h6aDevR/Uyy9/nIYWaQIBBKIicNZZu+uhh37tpfP0009rw4YNUUltm/Jo3bq1NxGwxWoAK837XLrrdWnG8m1qlpsQQCAFgZsPk87czbvwYmPMf1K4hUsQQAABBKohEMXif7BIHaf5WfG/qKhoYHxf/5XuzfZtffPf30tfkjtj7xS35Y9bHRDcUih5eNL55r8kV+jv7gr9bhIisBJgm9/89ycH3IoD3vyvxm8ubk1ZgOJ/ylRciAACCFQsED/A5+xzzpmohx56ByoEEEAgIfDJJ5erQ4dGWr58uebM8c4q4yPJrQZwEwBuIqBJkyYJk2/caoD3pRvclCofBBBIq8B/jpOO3d5r8jRjzGNpbZzGEEAAAQR+JhDF4n8qb/7H39RP7LvvH2xb3pv/le357/bCDxwqPCW4j35wz//KiujV2fPf/X3pYg6uNkje898/P8A/lHhr2/7435d0B3v+84dGNgQo/mdDmT4QQCDyAtbaG9wS+muueUk33cT+FZEfcBJEIEWBW245XFdddUDkD/lNkaPCy1q1apXYFsi/KOZWA3wh3T1Hms5qgOoScz8CnsCjv5b27+j99AhjzAuwIIAAAghkViAixf9y9/x3csYYt53N2PIOt03a8mesu9697R7fymeMpKF+wdw/EFhSp/h1XsHd/Ty4asD/mvt6/HDe0ySt8A/sdV8v783/+HY67tvHJLcfjNNaO8s/cDd4+K/fX2DboZ6SPBdr7RD/zAB33da2/YmvYjgqfsivOwzY3xJoizwy+2TSej4JUPzPp9EmVwQQyJiAtfYCSaOGD39TF100KWP90DACCIRH4Be/aK358wd5Ab/55ptatmxZeIKvoUjr1KmTmAQIrgb4doP05PvSdS/XUGB0i0BEBCafKXVv6SWzlzHmrYikRRoIIIBAzgqEvfifC7DlHQhclbjYS78qWlwbRQGK/1EcVXJCAIGsC1hrj5D03LPPfqDjjnsk6/3TIQII5J7A5Mln6eijt9fq1av13HPP5V6AOR5Ry5YtvYmArl27JiJ1qwHmfykNe1168aMcT4DwEMhBgTn9pTYNvMC6GmM4pCgHx4iQEEAgWgIU/6s3nsHtgoJv/VelVYr/VdHi2igKUPyP4qiSEwIIZF3AWruTpPcWLPhKv/gF5+dlfQDoEIEcEzjnnF/of/87yS1t9g75LSkpybEIwxNO7dq1E6sBmjZtmgj8uw3SU0uka6eHJxciRaAmBWoXSB8OTkRQaIyJ1WQ89I0AAgjkg4Bf/A9BrtONMX1CECchIoBAFQUo/lcRjMsRQACB8gSstfUlrV+9ukRNm94CEgII5LFAQYGRO+S3XbuGHPKb5uegotUA73wp/esN6Xl2VkqzOM1FSaBzY2nGeV5GnxhjvD2V+SCAAAIIZFaA4n9mfWkdAQS2LkDxf+tGXIEAAgikJBCLxdYbY+o3b36rvnUbVPNBAIG8FPjHP47QH/+4v3788Uc98cQTeWmQ6aTdaoDOnTt7WwJtsRqgRHpmifSXaZmOgPYRCJ/Afh2kMf28uGcbYw4IXwZEjAACCCCAAAIIIFBVAYr/VRXjegQQQKACAWvtQkm77rHHCM2f/wVOCCCQhwJ77NFG8+Zd6GXOIb/ZeQBatGiROBvAmLL/a+vOBlj4lXTPm9KUD7MTB70gkOsC/XaRbj/Si3KMMeaMXI+X+BBAAAEEEEAAAQSqL0Dxv/qGtIAAAgh4AtbaSZKOPeGER/X000tQQQCBPBSYOvVsHXnkdhzyWwNjX6tWrcTZAM2aNUtEsLpEmvSBdM009+d0DQRGlwjkiMDgfaU/7ucF8w9jzFU5EhZhIIAAAggggAACCGRQgOJ/BnFpGgEE8kvAWnuPpIt/97tn9e9/v5FfyZMtAgjoN7/5pf773195h/w+9dRTKi0tRaWGBJo3b55YDVBQUOBF4Qr/C1dJ/3mzbDKADwL5JnDzodKZu3tZX2qMGZZv+ZMvAggggAACCCCQjwIU//Nx1MkZAQQyImCt/ZOkm//+95n6859fzEgfNIoAArkpUKtWgXfIb5s2DfTxxx/r9ddfz81A8yyqwsLCxGoANyHgf9aUlk0A/OUlaTOrAfLsqcjfdP97otSni5f/r4wxT+avBJkjgAACCCCAAAL5I0DxP3/GmkwRQCDDAtbasyQ99MgjC3TWWRMy3BvNI4BALgncdtuR+sMf9uOQ31walKRYKloN8O4qacRc6Sl2a8vh0SO0dAg8d7a0U9kc2F7GmLfS0SZtIIAAAggggAACCOS2AMX/3B4fokMAgRAJWGsPkTT9lVdW6OCDHwhR5ISKAALVEejRo63mzh3oNeHe+Hdv/vPJXQG3DVCXLl3UtWtXBVcDrC2VJn8oXf2StCmWu/ETGQLbKrBwkNSwyLu7pTHm621th/sQQAABBBBAAAEEwiNA8T88Y0WkCCCQ4wLW2m6Sln788Wp17XpXjkdLeAggkC6B558/R4cf3k3fffednn/++XQ1SztZEHAHA/sTAW6LIPdxuwAtdqsB3pKeeC8LQdAFAlkQaFosvX2h19H3xpgGWeiSLhBAAAEEEEAAAQRyQIDifw4MAiEggEA0BKy1dSSVxmJWdercoM1sJB2NgSULBCoR+O1v99D995/oHfL75JNPetv+8AmfgL8awE0EtGjRIpHAOrcaYKn012lSyabw5UXECPgCu7aUnj3T+9V7xphdkEEAAQQQyI6Atba3pGnZ6a1avUw3xvSpVgvcjAACOSlA8T8nh4WgEEAgrALW2s8ktXVv/rsVAHwQQCC6AnXqFGrFisvVunV9ffTRR3rjjTeim2weZda0adPEaoBatWp5mbvVAO99LY16Sxq/OI8wSDUyAifsKA07xkvnaWPMCZFJjEQQQACBHBeIQvF/wIAB/YwxjweprbWziouLjx02bNjaHB8CwquiQDnjvaKgoGD/4cOHf1rFprg8RwQo/ufIQBAGAghEQ8Ba+5qknocc8l/NmLE8GkmRBQIIlCtwxx1H6bLLenHIb0SfD2OMNwngfrRs2TKR5bofpefcaoDp0vcs9Ijo6Ecvrct6Spf38vL6pzHmyuhlSEYIIIBAbgr4xf/Vq1dr/vz5ORdkkyZN9Mtf/tLFVeGb//Fi8CkjR4483V04cODAnpKGFBUVnU7xP+eGtFoBubE1xvQfMWJE2YFmfCIhQPE/EsNIEgggkCsC1lr3RkS/s8+eoIcfXpArYREHAgikWWDvvdvpjTcGeK1yyG+acXOwuYpWA7z/tXTvPGncohwMmpAQCAjcfbR04k7eFwYYY+4FBwEEEEAgOwJRL/6XlJQcEVwVEFwRkPQGeeLt8fjX+1trGxljDpCU+N7AgQPHWGvHjRo1arw/QoMHD25UUlLyrKQ7gl933w9eP2jQoPaxWGy2tfYPwevKW7ng97l58+b+xpih8b7GBiY4xkhaKekCSY0led9zsZSWlrrvuf/3d4W7z1o7ZNSoUdeXM0nirnPfH5e8ciLQf6/A97Zw2Er/Q0eOHDknPhEzTtIp8RwSkzIDBgy4VtKR5a3QqGRsfu/aiZu4vMsdm3i/9xYUFBztVgTE+5Jz8MdBUidJayQdFYh1atzTuZwc78tfVVLuCoN4X4n7gmPlPxvx5ygxFv6zIem0wO90L5Zkp+CfBEEXf1wr6iP56/GxPtk9e0kGLi5vpYy7Jv78eOMXv26Ke86stR2MMcFJNu/5cc9dOc9wwjWVP8ko/qeixDUIIIBAigLW2jskXXbttdN0ww0zUryLyxBAIGwCL754rg49tKu+/fZbvfDCC2ELn3irIeAfEBxcDbDerQZYJg2ZLq0trUbj3IpAhgQmnSHt1spr/CBjzMwMdUOzCCCAAAJJAlEp/kva1RV2XXrBN//jxf8tCpbW2kXGGFes9YrSrsgZLET7Ewau+OsKpe57xpjurshZneJ/vJ2hfrvJD6MroEq63C+Gxwuqt/tb2sT7XuTydD+XtJ/7Xu3atdf5kw/FxcXPx38u187GjRsbxmKxnxVvAwXrKf6EQnL/wcJ9slFpaenIivoPFo/jcR6dXNSOx+UmQj5JLv6n2m+gqO9NILiY/ImZior/xcXFd8Z9nos7ulUi3iRBLBbrEFwxUlkcwRUlyStNgpMs8fy9Anny5E/wWQpM2vgTPT9buRIsxBcUFKzcvHnz2MLCwtNisdhtfhE+2Id7FpLGIpjrbe73QXAyxE1KJd9TUfE/+PwUFRUNDE5+BXNxz00qf+hS/E9FiWsQQACBFAWstf3dX26PP75Ip5zi/r8OHwQQiJpA//576t57T/AO+X3iiSe0cePGqKVIPikIuGXy/kRA7dq1E3cs+Ua6b5405t0UGuESBLIksPhiqV7ZY9rKGLMqS93SDQIIIJD3AhEp/rs3yL23ut1/Uyj+u38I7+oX9N09yUXOYBHefS9YaN2WN/+NMe4t/SGuL2vtfckrBNzXyym+u1UGXoE2Oa94oTvxPb/gnFyIjbfr+Uh617257a4JrA7oUFHxPzjpkWzkfIKxBfv3C87xN8Vd/cF9tihqxycPnEn35O2ZqtJvcNziMXmrMioq/scnfRIrAuKu3moOf4z8eCqLI1jUrqj4X1BQcIU/8eJfX9FEUirF/+AfVn7e1to/G2Nudm/mJ/cRGOfgKoyfTSoEV66kUvwv7/mpaCKD4n/e/xUDAAII1ISAtXZfSXPef/8b7bzzv2oiBPpEAIEMChQX1/IO+W3Zsp6WLVumN998M4O90XRYBPyzAVq1Knu12n3ceQAvfFS2GuC7krBkQpxRFOjcWJpxnpfZV8aY1lHMkZwQQACBXBWIQvE/+W38cor/icOA/e1NSkpKLnNj4hfWg8XX5O1Nkov/SVu1jC2v4O6Ptx+bK7rHC8zef1Mt/if15Zr1tp5xb3sH2ymv+B4sBsfj8Yr/wTiC27iUs/Jgi0mVpAK1K/4n8kju3xhzh7X2cv+/weJ/8vfKK/5XNDbBAr+7pqKYtlL8T96ix9uOJz4xkLwtUbnPSKrFf3/SyD+MOHlVgG9YTvE/GOMW2w0FVpAMKSwsvK+iPvzn0t9yyHkFV5347fjPqvuev3IkeI+/NZL/+6Ki5ye+ysHfxohtf3L1D33iQgCB6AtYa+u4bdxcpk2b3qLVq6n4RH/UyTCfBO6662hdemlPt1ejnnzyyXxKnVxTEGjcuLG3GqBbt24Krgb44Fvp/relRzgKJgVFLkm3QJ8u0n9P9Fp9xRhzcLrbpz0EEEAAgYoFwl78L2+Lkcre/PffvI5v/eNt5eN0tuXNf/+N6YKCgvtisZh7w73cPf/je+N7b7gHt6ZJHpUK3vwvd6IguAWQa6cKb/4n3sRPnuQor/hf0eqIFN78d2cOdAi+fR7PN7H6IflNe9+jsjfurbXenvj+pM02vvlf7mHQ5bzBn9juKfkZSbX4n443/5M9XCyBt/UfNMZcmsqb/75VLBb7vTHmeufvnxMR3DZqK3v+l/v8BCfI3DZUwTZS+fOXbX9SUeIaBBBAoAoC1tr5kn5x8MEP6JVXVlThTi5FAIFcFth33/aaM8ed+SW99tprWrGC39+5PF41HVvnzp29iYDWrX960fqHjdILy6ShM6Svf6jpCOk/XwQu2FP6a1nJ/15jTNlJ5XwQQAABBLIiEPbif3LB1qGlUvx3hfrq7vlfheL/af4b1+WdGeAP9Nb2/A9+v7I997ey579bBeEdDpx8AHC69vx3/RtjdnP7/BcVFS32C8HxPKdaaxfG9+jfJbjHvu+wlT3/3T1bHORb3nkMqe75H9zyJnkyIlf2/PeL//Fn1pu4cFZ+wd6t3nC/Tj5XoKItfJK3CvIP6/Xf/N9K8b/c5yd4oDJ7/mflj246QQABBCoXsNY+JOmsSy55Vvfc8wZcCCAQEYFp036j3r27cMhvRMYzW2m41QBuIsCtBqhTxy0OK/t8+K303/nS6HeyFQn95KvATYdKZ+3uZX+lMeaf+epA3ggggEBNCIS5+B84dLRxBXZj41uUJLb98bcwiR9g288Y438vsbWKXwQ3xnSU1MnfKsgd8pq0tYnrdqvb/viFWfffqhT/3fVJW7MkYvQPkvW3BXLb1ri34QOFV3f7Me5/AgcXu3wTBwhvrfgf779co8r6Dx6oW852NolDlsubuPHH0S9Ix3+dvO1NZTH5286U90h47bhvxGKx2W5s4z6eXXnxVBaH30FlB/76kwv+NjpunPxDh/0JEvcsprrtT9Lz503ilNeH/yzEJ2IOCGD4Ez9uVYN/DsPYuMMiF9tWiv8/e37ikxKJCRmK/zXxJzl9IoAAAkkC1tr/k/T3ESPmatCgZ/BBAIEICAwY0EMjRx7vHfI7YcIEbd68OQJZkUK2BTp16qSuXbv+bDXASx9J178ifbk+2xHRXz4IjOkn7dfBy/QEY8zT+ZAzOSKAAAK5IhCB4n+5W7iUt1VKqubJRfFU78vmdRVNImxL4XVb4q5sEmNb2sv0PcFtafz99zPdJ+2nLsC2P6lbcSUCCCCQkoC19mhJk199daX23/++lO7hIgQQyF2BevVqa8WKy9S8eT0tXbpUc+fOzd1giSwUAo0aNfK2BHITAUVFRYmYl34nPTi/7AcfBNIl8MYFUqv6Xms7GWOWpKtd2kEAAQQQ2LoAxf+fG1H83/pzQ/F/60ZckboAxf/UrbgSAQQQSEnAWus2eP7i++9/VIMGN6d0DxchgEDuCgwbdowuuWRfDvnN3SEKdWRuNYCbCGjTpk0ijw2bpGkfSzfMkD5bF+r0CL6GBdo3lGaf7wWxzhjTqIbDoXsEEEAg7wT84n8IEp9ujOkTgjgJEQEEqihA8b+KYFyOAAIIpCIQi8U+M8a03X33/2jhwq9SuYVrEEAgBwV69eqgV1/t70X26quv6pNPPsnBKAkpCgINGzb0JgHc2QDB1QAfrZb+N1+6/+0oZEkO2RY4sps06niv15eNMb2z3T/9IYAAAvkuQPE/358A8keg5gUo/tf8GBABAghEUMBaO0XSUWeeOV6PProwghmSEgL5IfDyy+fp4IM765tvvtGLL76YH0mTZY0LdOzY0dsSKHk1wMvLpb/NkD5ZW+MhEkBIBC7rKV3eywv2DmPMH0ISNmEigAACCCCAAAIIpEmA4n+aIGkGAQQQCApYa2+VdOXNN8/U1VdTMOTpQCCMAhdeuJeGD+/LIb9hHLyIxOyvBnATAcXFxYmsPl4tjX5HundeRBIljYwJuLf+3dv/ks4xxjyUsY5oGAEEEEAAAQQQQCAnBSj+5+SwEBQCCIRdwFp7hqRHJk1aor59Hw17OsSPQN4JNGhQR8uXX6Zmzerqww8/1FtvvZV3BiScWwIdOnTwVgO0bds2EVjJJmnGcunGmZKbEOCDQLLArN9KHcp2+t/VGLMIIQQQQAABBBBAAIH8EqD4n1/jTbYIIJAlAWvtzpIWr1ixRp0735mlXukGAQTSJXDPPcfq4ov3UUlJiZ566ql0NUs7CFRboEGDBt7ZAG4ioG7duon2lq+RHlogjZxb7S5oICICbRpIc8qOLFljjGkSkbRIAwEEEEAAAQQQQKAKAhT/q4DFpQgggEBVBKy1pZLqtG9/uz77bF1VbuVaBBCoQYH99++oWbPO9yLgkN8aHAi63qpA+/btvUmAdu3aJa4t3SS9skK6aZa09NutNsEFERY4rKt0/wlegtOMMYdGOFVSQwABBBBAAAEEEKhAgOI/jwYCCCCQIQFr7ZuS9jrmmIc1ZcqHGeqFZhFAIN0Cr7zyWx14YCcO+U03LO1lTKB+/freaoBu3bptsRpgxRrp4QXScFYDZMw+lxsevK/0x/28CG8zxvwxl2MlNgQQQAABBBBAAIHMCFD8z4wrrSKAAALukNCRkgZcddXz+sc/ZiOCAAIhELjoor31738f5x3yO378eMVisRBETYgI/CRQ7mqAzdLMFdLfZ0lLvkErXwSGHycds72X7dnGmIfzJW/yRAABBBBAAAEEEPhJgOI/TwMCCCCQIQFr7UWS/j169Ds699yJGeqFZhFAIF0CjRoVeYf8NmlSzCG/6UKlnRoT8FcDuG2B6tWrl4jjk7XSowule96osdDoOEsCM86TOjf2OutujFmcpW7pBgEEEEAAAQQQQCCHBCj+59BgEAoCCERLwFrby20ZPn/+F9pjjxHRSo5sEIigwH/+c5wGDdqbQ34jOLb5npI7E8BNArhVAf7nx83SrE+kW2ZJi7/Od6Ho5d+qvvTGBV5e3xpjmkcvQzJCAAEEwiFgre3tzl4JQbTTjTF9QhAnISKAQBUFKP5XEYzLEUAAgVQFrLXFkja469u2vU1ffLE+1Vu5DgEEsizg9vh3e/27z6xZs/Tpp59mOQK6QyDzAm4FgDsbwE0EuJUB/mflOmnMQmnY65mPgR6yIzB8f+8AACAASURBVHDUdtLIvl5fU4wxx2SnV3pBAAEEEEgWCHvxf+DAgT0lDSkqKjp92LBha11+gwYNah+LxWZba+8bNWrU9Yw6AgjktgDF/9weH6JDAIGQC1hrZ0o64NRTx2ncuEUhz4bwEYiuwKxZ52v//Tvq66+/1ksvvRTdRMkMgbhA27ZtvUmADh06JEzcaoDZKyV3TM3Cr6AKs8DVB0oX7uVlcK0x5oYw50LsCCCAQJgF/OL/9Omr1afP2zmXSu/eTTRt2h4urnLf/C+v+D9gwAD3d8tQa+0Qiv85N6QEhMDPBCj+81AggAACGRSw1rp/cP9l2LDXdemlkzPYE00jgMC2Cvzud/voX/861jvcd8KECRzyu62Q3BdKgbp163qrAbp167bFaoDP1klj35XunBPKtPI+6MdPkfZp5zEcZoxhRjPvnwgAEECgpgSiVvyPTwbca4x5NRaLrSwuLr6ztLR0jKShI0eOnBNfFTBF0gXu1wMGDOhnjHk87r+ioKBg/+HDh3tLbP1JhPj3xo4cOfL0mhon+kUgygIU/6M8uuSGAAI1LmCtdfsmvsS+/zU+FASAQLkC7nBfd8ivO+z3gw8+0Lx585BCIG8FylsNsHGz9KpbDfCa9M4XeUsTqsTr15YWXeyFbCXVNcaUhioBgkUAAQQiJBCl4r8blpKSkmclPecPUWXF//g14ySdEp8IuFbSkcXFxceWlJQcYYy53Z8MGDhw4Bhr7SJWEkTo4SeVnBGg+J8zQ0EgCCAQRQFrbYG12mSMTMeOd2jlSm+bRD4IIJAjAiNG9NXAgXtxyG+OjAdh5IaAvxrAbQvUoEGDRFCfu9UAi6Q7XsuNOImifIGDOkkPneR9b4Yx5hCcEEAAAQRqTiBKxf+SkpLLAsV793NVVvy31h5ljOnuv9EfXBUg6fJgsb+87YVqbtToGYFoCVD8j9Z4kg0CCOSggLX2Bbfs/uyzJ+jhhxfkYISEhEB+Chx8cGe9/PJ5XvIzZ87UZ599lp8QZI1AJQJt2rTxzgbo2LFj4qqNMWnOSum2V6W3WA2Qc8/PZT2ly3t5Yd1kjLkm5wIkIAQQQCCPBKJS/DfG3OEO+E16i98r/rvVAMaYAwLDukbSUa74777mv80/ePDgRv4WQa74L+m0pEdhi22B8ugxIVUEMipA8T+jvDSOAAIISNbaqyXdOGLEXA0a9AwkCCCQIwKzZ/fXfvt14JDfHBkPwshtgeLi4sTZAFusBlgvPb5I+ueruR1/PkX3aD9p/7JznI8zxrjtGfgggAACCNSQQBSK/9ba24wxja214/xCvtuv35FW881/1974GhoaukUgbwQo/ufNUJMoAgjUlIC11r0FMXPRolXaddd/11QY9IsAAgGBwYP31d13H+Md7jt+/Hg3SYcPAgikKNC6dWvvgODgaoBNMen1T6XbXpPeZBFNipLpv8z9427ppVJh2b/ymhhj3NuXfBBAAAEEakggCsV/SVOttQvdXv3Dhg3z9rFNpfgfJ09pz393MLBbDRDso4aGjG4RiJwAxf/IDSkJIYBALgrEYrEfjDF1u3S5S8uXr87FEIkJgbwRaNasrj7++DI1bFhHS5Ys0dtvv503uZMoAukUKCoqSqwGaNiwYaLpL91qgPekW2elszfaSkVg73bS+FO8K+cZY3qkcg/XIIAAAghkTiAixf9EAd+XSqX4Hz/kt58x5vH4fVts6+PaMMYMLe97mRsRWkYg/wQo/uffmJMxAgjUgIC19mlJfc877wk9+OD8GoiALhFAwBcYNep4XXBBD23YsEFPP+1+a/JBAIHqCrjVAO5sgE6dOiWacqsB3vis7IDgOZ9WtwfuT0Xgd/tIV+3vXTnMGHNpKvdwDQIIIIBA5gTCXvzPnAwtI4BAtgQo/mdLmn4QQCCvBay1V0j65wMPvK3zz38yry1IHoGaFOjdu4umTfuNFwKH/NbkSNB3VAXq1KnjTQK4H40aNUqk+dX30vjF0t9ZDZDRof/fr6RDOntdnGqMcW9q8kEAAQQQqEEBiv81iE/XCCDgCVD850FAAAEEsiBgrd1X0pwPP/xWO+wwLAs90gUCCJQn8NprF6hnz/ZatWqVpk2bBhICCGRQoFWrVt4kQOfOZdVo93GrAeZ+Lt05R5r9SQY7z8Om3T/sll0qFZT9C6+NMebLPGQgZQQQQCCnBPzif04FVX4w040xfUIQJyEigEAVBSj+VxGMyxFAAIFtFYjF7DfGqNn229+tpUu/29ZmuA8BBLZR4Pe/76k77zzaO+T38cf9rUe3sTFuQwCBlAXcaoAuXbp4hwQHVwOs+l6a8J5008yUm+LCSgT6dJH+e6J3wZvGmH3AQgABBBCoeQGK/zU/BkSAQL4LUPzP9yeA/BFAIGsC1lq3/P7k/v2f0v33z8tav3SEAAJSixb19PHHv1f9+nX0/vvva/58zt7guUCgJgRatmzpTQIEVwNsdqsBvpDuniO9sqImoopGn0N7S+f90svlb8aYv0YjK7JAAAEEEEAAAQQQqI4Axf/q6HEvAgggUAUBa607eO+u0aPf0bnnTqzCnVyKAALVFbjvvhN0/vl7cshvdSG5H4E0CdSuXTtxNkDjxo0Tra76QXryfemGGWnqKI+amXau1K2pl/CBxhhOV8ijsSdVBBBAAAEEEECgIgGK/zwbCCCAQJYErLV7SnprxYo16tz5ziz1SjcIIHDooV314ovnehAzZszQF198AQoCCOSQgFsN4M4GcFsD+Z/NVpr3hTRsjjR9eQ4Fm6OhbNdUeqnsj7nvjDHNcjRMwkIAAQQQQAABBBDIsgDF/yyD0x0CCOS3gLV2paT2O+30Ly1Z8k1+Y5A9AlkSeP31C7TPPu311Vdfafr06VnqlW4QQKCqArVq1UqsBmjSpEni9m/caoAl0tCXq9pi/lx/wZ7SXw/28n3UGHNm/mROpggggAACCCCAAAKVCVD85/lAAAEEsihgrX1E0hkXXviMRo6cm8We6QqB/BS4/PJeuv32ozjkNz+Hn6xDLNCiRYvERICfRiy+GuBfb0gvfRTi5DIQ+v0nSId19Ro+zxjzYAa6oEkEEEAAAQQQQACBEApQ/A/hoBEyAgiEV8Bae5Gkf0+YsFj9+j0W3kSIHIEQCLRqVd875Ldu3dp677339M4774QgakJEAIGggFsN4LYDcocEb7EaYIP09PvSEFYDqE6htGCQVFzLk2tjjPmSpwgBBBBAAAEEEEAAASdA8Z/nAAEEEMiigLW2m6SlsZhVgwY3acOGTVnsna4QyC+BBx44UeedtweH/ObXsJNthAWaN2/uTQK48wH8j1sNMP9L6Z43pOeXRTj5SlI7vJt03/HeBa8bY3rmpwJZI4AAAggggAACCJQnQPGf5wIBBBDIsoC19iVJfc48c7wefXRhlnunOwTyQ+Dww7vp+efP8ZLlkN/8GHOyzB+BwsLCxJZATZs2TST+7QbpmQ+kv07LHwuX6bUHS/339HK+3hgzJL+yJ1sEEEAAAQQQQACBygQo/vN8IIAAAlkWsNb+QdJtjz32rk477fEs9053COSHwBtvDNDee7fjkN/8GG6yzGMBtxrArQRwKwL8j1sN8M5X0n/ekKYsjT7O1LOknVt4eR5gjJkd/YzJEAEEEAiPgLW2t6QwTEtPN8b0CY8skSKAQKoCFP9TleI6BBBAIE0C1todJC3ZuDHmbf3z44+b09QyzSCAgBO44or99M9/HskhvzwOCOSRQEFBQWISILga4LsSadIH0jVuzV0EP79oJT19hpfY58aYdhFMkZQQQACBUAuEufg/ePDgRiUlJc8aYw5IHgRr7azi4uJjhw0btjaMAzRgwIB+xpjgm3grCgoK9h8+fPinYcyHmBGoTIDiP88HAgggUAMC1lp3ROHBp576uMaNe7cGIqBLBKIp0KZNA3300e9VXFxLixcv1oIFC6KZKFkhgECFAs2aNUtMBBhT9s8dtxpg4VfS8LllkwFR+VzWU7q8l5fNv40xv4tKXuSBAAIIREXAL/5///33+uijj3Iurfr16/tn6VT65v+gQYPab968eWxhYeFpYS+QDxw4sKcxpv+IESMG5tyAEBACGRCg+J8BVJpEAAEEtiZgrb1S0q1uz3+39z8fBBBIj8CDD/5K5577S/3www965pln0tMorSCAQCgF3GqALl26eFsCuQkB/7O6RHr2Q+nqFyUbysx+CvqZM6TdW3m/PsIY80LI0yF8BBBAIHICUS7+J68MsNaePGrUqPGuuC5pqqTGgQEdO3LkyNMr+567dsCAAdcaY4a6nwdXFwTvs9YOGTVq1PWu/9LS0jGSho4cOXKOm6CIxWJTJF3gfh1sK96eF9+AAQN+734d78fF6L31v3nz5l5uNYDLo7Cw8DW/rXgOU621txcXF98ZXA2RlPOQoqKi091qCLeyQNLlbnVESUmJ+zv6FJe/a2vgwIEuZrlfV2QYud8IJFSjAhT/a5SfzhFAIF8FrLU7Snq/pGSTGja8WZs2xfKVgrwRSJvAkUdup6lTz/bamz59urffPx8EEEDACbitgNwkgDsfwE0KlBUBpIWrpBFzpaeXhM+pe0tp8ple3F8ZY1qHLwMiRgABBKIvEOXif7CIHSy8x0d1i0K4X/yOF/HL/V58K57b/e13/PaLiooGuoK7pDtcUd5fgVC7du11FRX/4zHcW1BQcLRbqeAmAiQd6YrxpaWlIyXt5/cT/J5fqC8oKLjCL/5ba49y7bkJh6rkXF7xPzCJMSU+GZKYCEievIj+7w4yzJYAxf9sSdMPAgggkCRgrZ3pDuc7+eTHNH78YnwQQKCaAnPnDlSPHm315Zdf6uWX3c5afBBAAIEtBdw2QG4CwP1whwX7nzWl0mR3NsA0KSzz8YP3lf64n5fBCGPMIMYaAQQQQCD3BKJa/C+vUB0vors36t1b/1Uu/rvCurV2kSuyu5GMF8pdAf/PsVjsZr+Q74/y1t78Dz4NwTfxXfE/2E8wl6KiosVuQsFae58x5jpr7XXuv241QUFBwcrgygLXfmU5Jxf/3SRGfLJikaQOwQkGt1Ih2J5vkHtPNBGFUYDifxhHjZgRQCASAtbaP0m6+aGH3tE550yMRE4kgUBNCVx55f669dYjtHnzZo0fz1ZaNTUO9ItAmATcagA3CeBWBARXAyz6Whr5lvTEe7mdzVOnS78se9//6HihJbcDJjoEEEAgDwUiXvyfLalT0rCOdW/oV6P4P85tzePaDJwz8PdYLHaxv6VOsPhfzoHEayQdFdgGKBGjv41QvPif6KeCSQT/vgrbC+Tt57zFVkd+f/5qAmvtOLcCwv9vvPhfrqG/RVAe/pYh5QwIUPzPACpNIoAAAqkI+Fv/rF//oxo1+rvb0zCV27gGAQSSBNq1a+gd8lunTiGH/PJ0IIDANgn4kwDB1QBrS6UpS6W/TJNKN21Tsxm7acfm0vNlu5x9Y4xpkbGOaBgBBBBAoFoCUS7+V3QAcGVb+2zle2l7899a28EYc58/EZC0B/9lblD9t+vL2bLIrTboH4vF3Nv/f4jFYkOStxxKPvS4vLyS3vzvH3+QhsZjO8UV/6NyiHK1fpNwc8YFKP5nnJgOEEAAgYoFrLWvSup10klj9USuv2LIQCKQowKjR5+ks8/+BYf85uj4EBYCYRJo0qRJ4myAwsJCL3Q3Nb94lTTqLWlCjqwG+N0+0lX7e+Hda4wZECZjYkUAAQTySSCqxX83hsH97/1fu+10tnXbn1T3/Pe33vG36CnvwF+3T78xpnvwUF0XY3zP/13c35/B8wD8a+NbD40r58Bfbxuj+HkB3mG9W8s5qfj/uCTv0ON4nt4BwBUZsu1PPv0pkflcKf5n3pgeEEAAgQoFrLV/lnTTgw++rfPOexIpBBCoosDRR2+vyZPP8u6aNm2aVq1aVcUWuBwBBBAoX8A/G6BFi59erHerAZ5bJl07Tfp+Y83JPXmatEcbr//jjDHuEEQ+CCCAAAI5KBDl4r/bLidp2x2vuF3R2/3x7W4SRXA3XMFCePzX1xpjhrqf+9vmDBs2bG3goNzG1tohrjhe2Z7/8f35E1v3uHuMMW7ffv8A4H7GGBeL+6xwh/9u3ry5l38wcfKZBm5vfzdB4B8+bIw5IH5vhTknFf8TBxkHc67IMAcfZUIKsQDF/xAPHqEjgED4Bay1O0l6b82aEjVpckv4EyIDBLIsMG/ehdpjjzYc8ptld7pDIJ8EGjdunFgNUKtWLS91txrg/a+le+dJ49yxfVn8bN9MevEcr8PvjDHNstg1XSGAAAIIVFEgKsX/KqbN5QggkEMCFP9zaDAIBQEE8lPAWvuGpL1PPHGMnnrq/fxEIGsEtkHg//7vAP3974dzyO822HELAghsm0CXLl28Q4JbtmyZaGDdj9LzbjXAdGld6ba1W5W7LtlHurJsy58HjDHnV+VerkUAAQQQyK4Axf/setMbAgj8XIDiP08FAgggUMMC1tqrJd14//3z1L//UzUcDd0jEA6BDh0aeYf81qpVoEWLFmnhwoXhCJwoEUAgEgJuNYB/SHBwNcCSb6T75klj381cms+dLe3U3Gv/GGPMlMz1RMsIIIAAAtUV8Iv/1W0nC/dPN8b0yUI/dIEAAlkWoPifZXC6QwABBJIFrLU7u7MEv/lmg1q0uBUgBBBIQeChh36ts87aXd9//70mTZqUwh1cggACCGRGoHPnzt62QMHVAOt/lF5YJl33svRdSfr67dleeuxkr72PjTFd09cyLSGAAAIIZEKA4n8mVGkTAQSqIkDxvypaXIsAAghkSMBa+6akvfr2fUSTJn2QoV5oFoFoCBx77A6aNOlML5mXXnpJX3/9dTQSIwsEEAi1QKNGjRJnA9SuXTuRi1sN8MB86ZEF1U/vxkOls3f32rnJGHNN9VukBQQQQAABBBBAAIEoC1D8j/LokhsCCIRGwN/655FHFuissyaEJm4CRaAmBN5+e5B++cvW+uKLLzRjxoyaCIE+EUAAgUoF3GoAty1Qq1atEtd9v1F60a0GmCF980PVAQuMtGCQ1KCOd++uxpgsHzVc9Zi5AwEEEEAAAQQQQKBmBSj+16w/vSOAAAKegLW2s1vC737evv3t+uyzdcgggEA5An/604G6+ebDOOSXpwMBBEIh4FYD+GcDBFcDfPit9MDb0kNVWA1w0s7SnUd5ab9sjOkdCgCCRAABBBBAAAEEEKhRAYr/NcpP5wgggMBPAtbaxySdcvXVL+rmm2dCgwACSQKdOjXWsmW/V2Gh0bvvvuv94IMAAgiERaBTp07etkDB1QA/bJRe+ki6fob05feVZ/LfE6U+XbxrBhljRoQlb+JEAAEEEEAAAQQQqDkBiv81Z0/PCCCAwBYC1tpjJU16//1vtPPO/0IHAQSSBB55pJ/OOGM3DvnlyUAAgVALNGzYMLEaoE6dsj183Gfpd9KD88t+JH86NJJm/db76iZJTY0x60ONQPAIIIAAAggggAACWRGg+J8VZjpBAAEEUhOw1rpXmbufcMIYPf30+6ndxFUI5IFA37476umnz/AyffHFF/XNN9/kQdakiAACURfo2LGjtxqgdevWiVTdaoDpy6UbZkj+LoCX7CNdub93yWhjzLlRdyE/BBBAAAEEEEAAgfQIUPxPjyOtIIAAAmkRsNZeJemWCRMWq18/twsQHwQQcALvvHORdt+9lT7//HO98soroCCAAAKREmjQoIE3CeDOBygqKkrktuw76X/vSGftLu3QzPvyscaYyZFKnmQQQAABBBBAAAEEMiZA8T9jtDSMAAIIVF3AWute/fvC3bnddndrmftXPx8E8lzg6qsP0o03Hsohv3n+HJA+Avki4FYDuEmANm3aJKe80hjTMV8cyBMBBBBAAAEEEECg+gIU/6tvSAsIIIBAWgWstQ9KOvf661/WkCHT09o2jSEQNoEuXZpo2bJLZYzRwoULtWjRorClQLwIIIDANgm41QBuEsCtCIivBnjJGHPYNjXGTQgggAACCCCAAAJ5KUDxPy+HnaQRQCCXBay1h7ptzZcvX6MuXe7M5VCJDYGMCzz6aD+dfvpuWr9+vZ599tmM90cHCCCAQC4J1KtXT3379vVD2tkYw4FAuTRAxIIAAggggAACCOS4AMX/HB8gwkMAgfwUsNbOldTj1FPHadw43nTOz6eArE84YSc9+eTpHsQLL7ygb7/9FhQEEEAgrwR23XVXuR+Sxhpjyv5A5IMAAggggAACCCCAQIoCFP9ThOIyBBBAIJsC1trBku6eNOkD9e37SDa7pi8EckZgwYKLtNturfTZZ59p5syZORMXgSCAAALZEjj++ONVt25d193Rxpip2eqXfhBAAAEEEEAAAQSiIUDxPxrjSBYIIBAxAWttI2vtKmNMne7d/63Fi1dFLEPSQaBygb/85WDdcEMfbdq0SRMmTIALAQQQyDuBzp07q2fPni7vN4wx++YdAAkjgAACCCCAAAIIVFuA4n+1CWkAAQQQyIyAtXaEpIG33DJLf/rTC5nphFYRyEGBbt2aaunSS73IFixYoMWLF+dglISEAAIIZFagT58+atmypevkImPM8Mz2RusIIIAAAggggAACURSg+B/FUSUnBBCIhIC1dn9Js774Yr3atr0tEjmRBAKpCIwde7JOPXVXDvlNBYtrEEAgkgLNmzfXYYcd5nJzh520M8aURjJRkkIAAQQQQAABBBDIqADF/4zy0jgCCCBQPQFrrdvo/IBzz52o0aPfqV5j3I1ACAR+9audNXHiaV6kzz//vL777rsQRE2ICCCAQHoF9t13X3Xp0sU1eqsx5v/S2zqtIYAAAggggAACCOSLAMX/fBlp8kQAgVAKWGsHSBr54ovLdPjho0OZA0EjUBWBd9+9WN27t+SQ36qgcS0CCERKoKioSCeeeKKf0y7GmPcilSDJIIAAAggggAACCGRNgOJ/1qjpCAEEEKi6gLW2jqSvJDXu0WOE5s37ouqNcAcCIRG49tpDNHRobw75Dcl4ESYCCGRGoHv37tptt91c4+ONMSdnphdaRQABBBBAAAEEEMgHAYr/+TDK5IgAAqEWsNbeJenSe+55Q5dc8myocyF4BCoS2H77Zvrgg8Hetznkl+cEAQTyWeCEE05QcXGxIzjWGDM5ny3IHQEEEEAAAQQQQKB6AhT/q+fH3QgggEDGBay1e0p6y3XUtetd+vjj1Rnvkw4QyLbAuHGn6OSTu2vdunWaPJlaV7b96Q8BBHJDoFOnTurVq5cLZp4xpkduREUUCCCAAAIIIIAAAmEVoPgf1pEjbgQQyCsBa63b8P/sO+98TZdfPjWvcifZ6Av8+te7aPz4U71En3vuOa1ezQRX9EedDBFAoDyBQw89VC1atHDfusQYcw9KCCCAAAIIIIAAAghUR4Dif3X0uBcBBBDIkoC1tqek16yVOnS4XZ99ti5LPdMNApkXWLz4d9p55xb69NNPNWvWrMx3SA8IIIBADgq0adNGBx98sIvsa0kdjDGlORgmISGAAAIIIIAAAgiESIDif4gGi1ARQCC/Bay1YySd9o9/zNZVVz2f3xhkHxmB667rrSFDDuGQ38iMKIkggMC2ChxyyCFq3bq1u/0vxpgbt7Ud7kMAAQQQQAABBBBAwBeg+M+zgAACCIREwFp7oKRXfvxxs9q3v11ff/1DSCInTATKF9hxx+Z6//1LvG/Onz9f77//PlQIIIBAXgq0bNlSffr0kbV2rTGmvTFmfV5CkDQCCCCAAAIIIIBAWgUo/qeVk8YQQACBzApYaydIOummm17RNde8lNnOaB2BDAs8/vip6tdvFw75zbAzzSOAQO4LHHTQQWrbtq0LdKgx5rrcj5gIEUAAAQQQQAABBMIgQPE/DKNEjAgggEBcwFrbW9K077/fqHbtbtPatWwHzMMRToGTT+6uceNO8YKfOnWq1qxZE85EiBoBBBCopkDz5s112GGHuVZKJLU1xnDqeTVNuR0BBBBAAAEEEECgTIDiP08CAgggEDIBa+0zko4bOvRlXXfd9JBFT7gIlAm8994l2mmn5lq5cqVmz54NCwIIIJC3Avvvv786dOjg8r/RGPOXvIUgcQQQQAABBBBAAIG0C1D8TzspDSKAAAKZFbDWHiHpudWrS9S27W0qKdmU2Q5pHYE0C1x/fR/99a8Hc8hvml1pDgEEwifQpEkTHXnkkS7wzfG3/leFLwsiRgABBBBAAAEEEMhVAYr/uToyxIUAAghUImCtnSrpSLfvv9v/nw8CYRHYeecWWrz4d164HPIbllEjTgQQyJRAz5491blzZ9f8P4wxV2WqH9pFAAEEEEAAAQQQyE8Biv/5Oe5kjQACIRew1h4j6dlVq35Qmzb/VCxmQ54R4eeLwIQJp+mkk3bW2rVrNWXKlHxJmzwRQACBnwk0atRIRx99tP/19saYz2BCAAEEEEAAAQQQQCCdAhT/06lJWwgggEAWBay10yT1vvLK5/XPf7Jnehbp6WobBU49dVeNHXuyd7cr/LsJAD4IIIBAvgrsvffe6tatm0v/LmPMZfnqQN4IIIAAAggggAACmROg+J85W1pGAAEEMipgrT1e0lOffbZO7dvfntG+aByBdAgsWTJYO+zQTJ988oleffXVdDRJGwgggEAoBerXr6/jjjvOj72zMWZFKBMhaAQQQAABBBBAAIGcFqD4n9PDQ3AIIIBA5QLW2pmSDvj976fo7rvnwIVAzgr87W+H6pprDtLGjRs1ceLEnI2TwBBAAIFsCOy5557aYYcdXFf/McZcnI0+6QMBBBBAAAEEEEAg/wQo/uffmJMxAghESMBa+2tJ45cvX6MuXe6MUGakEiWB7t1b6t13y2pbb7/9tpYsWRKl9MgFAQQQqJJAw4YNdcwx7uge77ODMebDKjXAxQgggAACCCCAAAIIpChA8T9FKC5DAAEEclXAWute+d/3oosmrwdEDAAAIABJREFUafjwN3M1TOLKY4EnnjhdJ564k9asWaOpU6fmsQSpI4AAAlKvXr3UqVMnR3GHMeYPmCCAAAIIIIAAAgggkCkBiv+ZkqVdBBBAIEsC1tpTJY1dtuw7bbfd3VnqlW4QSE3g9NN306OP9vMunjx5statW5fajVyFAAIIRFCgZcuW6tOnj8tsg6T2xpjvIpgmKSGAAAIIIIAAAgjkiADF/xwZCMJAAAEEqiNgrZ0tab+//nWa/va3GdVpinsRSKvAhx8O1nbbcchvWlFpDAEEQitwyCGHqHXr1i7+Pxtj/h7aRAgcAQQQQAABBBBAIBQCFP9DMUwEiQACCFQuYK092r1YHYtZdep0pz79dC1kCNS4wI03Hqqrr+aQ3xofCAJAAIGcEOjYsaP2228/F8vHxpiuOREUQSCAAAIIIIAAAghEWoDif6SHl+QQQCCfBKy1D0s68/7756l//6fyKXVyzUGB3XZrpQULLvIimzdvnj744IMcjJKQEEAAgewJHHnkkWrSpInr8HxjzAPZ65meEEAAAQQQQAABBPJVgOJ/vo48eSOAQOQErLU7SXrPJXbQQQ9o5swVkcuRhMIj8OSTp+uEEzjkNzwjRqQIIJBJge233149evRwXcwxxvTKZF+0jQACCCCAAAIIIICAL0Dxn2cBAQQQiJCAtfZGSVe/9NJHOuyw/0UoM1IJk8CZZ+6uhx/+tay13iG/69evD1P4xIoAAgikVaCgoEDHHXec6tat69rta4yZlNYOaAwBBBBAAAEEEEAAgQoEKP7zaCCAAAIRErDWFkly+6t0PPfciRo9+p0IZUcqYRFYuvRSdevWVCtWrNBrr70WlrCJEwEEEMiIwG677abu3bu7tp82xpyQkU5oFAEEEEAAAQQQQACBcgQo/vNYIIAAAhETsNZeIGnURx+tVrdud0UsO9LJdYGbbz5Mf/rTgdq4caMmTpyY6+ESHwIIIJBRAfe2v3vr3739L2kfY8ybGe2QxhFAAAEEEEAAAQQQCAhQ/OdxQAABBCIoYK2d4bb+HzJkuq6//uUIZkhKuSjwi1+01vz5g7zQ3nrrLX344Ye5GCYxIYAAAlkT2GuvvbTddtu5/u41xgzIWsd0hAACCCCAAAIIIICAJIr/PAYIIIBABAWstYdLet6l1rXrXfr449URzJKUck3g6afPUN++O2rNmjWaOnVqroVHPAgggEBWBZo2baojjjjC77OzMWZFVgOgMwQQQAABBBBAAIG8F6D4n/ePAAAIIBBVAWvtg5LOfeCBt3X++U9GNU3yyhGBs8/+hUaPPsk75HfSpEn64YcfciQywkAAAQRqRuCggw5S27ZtXec3GWOuqZko6BUBBBBAAAEEEEAgnwUo/ufz6JM7AghEWsBa6/YZ8PZdOfTQBzVt2seRzpfkak6goMDIHfLbpUsTDvmtuWGgZwQQyCGBrl27ap999nERfWSM6ZZDoREKAggggAACCCCAQB4JUPzPo8EmVQQQyD8Ba+1QSddOn/6x+vRxCwH4IJB+gVtuOVxXXXWAfvzxRz3xxBPp74AWEUAAgRAJ1K5dW8ccc4yKi4td1KcaY8aFKHxCRQABBBBAAAEEEIiQAMX/CA0mqSCAAALJAtbaQkkfuK3/+/d/SvffPw8kBNIqsMcebTRv3oVem3PnztXSpUvT2j6NIYAAAmET2HPPPbXDDju4sMcbY04OW/zEiwACCCCAAAIIIBAdAYr/0RlLMkEAAQTKFbDWnifpgeXL12iHHe7Wxo0xpBBIm8CkSWfq2GN30OrVq/Xcc8+lrV0aQgABBMIo0LJlS/Xp08cPfXtjDDOiYRxIYkYAAQQQQAABBCIiQPE/IgNJGggggEBlAtbaF93W/3/72wz99a/TwEIgLQLnnvtLPfjgr7xDfp955hlt2LAhLe3SCAIIIBBWgcMOO0zNmzd34V9jjLkprHkQNwIIIIAAAggggEA0BCj+R2McyQIBBBCoVMBa21uSV/XfZZd79N57XyOGQLUEatUq8A757dSpsZYvX645c+ZUqz1uRgABBMIusOOOO2qPPfZwaSwwxvwi7PkQPwIIIIAAAggggED4BSj+h38MyQABBBBIScBae5+k85999gMdd9wjKd3DRQhUJHDrrUfoyiv355BfHhEEEEBAUt26ddW3b18Z4/3z6hhjzBRgEEAAAQQQQAABBBCoaQGK/zU9AvSPAAIIZEnAWttQ0mJJ7S+7bIruuos3tbNEH7luevRoq7lzB3p5vfnmm1q2bFnkciQhBBBAoCoCvXr1UqdOndwtDxpj3Fk7fBBAAAEEEEAAAQQQqHGB/2/vTqCkqq79j/9OMzRTNw028yi0BBFQAQFpFRxQcECTvDzjPKJGcYyaqHn5J/8kZnBKnOdoImqigIIyyCiDIogKItCCiMg8CwooyH7rXKt4LUGhu6uq6977vWvVaqCrzt77c+7KsM+tc2j+V/oUkAACCCCQOQEz+y9JL3z9talTp4c0f/7azAUnUmQERo48R/37F3HIb2RmlEIQQKAiAs2aNVNxcbEfYoek5s65NRUZj88igAACCCCAAAIIIJAqAZr/qZJkHAQQQCAkAmb2mKRLR41apJNPHhySrEkzWwQuvPAw/f3vpweH/I4YMULbt2/PltTIAwEEEKgUgZNPPll16tTxsa91zt1bKUkQFAEEEEAAAQQQQACBvQjQ/Oe2QAABBGImYGb5kuZKanHDDWN0zz3TYyZAueUVqF69ihYtukYtWuRryZIlmjFjRnmH4nMIIIBAJAQ6d+6s9u3b+1qmO+eOjERRFIEAAggggAACCCAQGQGa/5GZSgpBAAEE9l/AzH4kaYh/ertz54c1dy47FOy/XnzfeeedJ+rnPz+SQ37jewtQOQIIlBJo2LCh+vTpk/yXo51zUwFCAAEEEEAAAQQQQCCbBGj+Z9NskAsCCCCQQQEze0TSZWPGfKR+/Z7JYGRChVGgW7emmjlzYJD6zJkz9fHHH4exDHJGAAEEUibQv39/5eXl+fF+75z7n5QNzEAIIIAAAggggAACCKRIgOZ/iiAZBgEEEAibgJnVNdMc59Tyxhtf0113vRm2Esg3gwKjR5+rk05qq40bN2rs2LEZjEwoBBBAIPsEunTpoqKiIp/YDOdcj+zLkIwQQAABBBBAAAEEEJBo/nMXIIAAAjEWMLMfS3rRExx66MOaM2d1jDUo/bsELr74cD3xxIDgkN/hw4fryy+/BAsBBBCIrUCzZs1UXFycrL+bc25WbDEoHAEEEEAAAQQQQCCrBWj+Z/X0kBwCCCCQfgEze0jSFWPHLtaJJ/4z/QGJECqBGjWqBof8NmuWF2z147f84UIAAQTiKlC1alX169dPtWrV8gS3Ouf+GFcL6kYAAQQQQAABBBDIfgGa/9k/R2SIAAIIpFUgsf3Pe86p9c03j9Udd7yR1ngMHi6Bu+8+Sddf3zN42v/ll18OV/JkiwACCKRYoHv37mrdurUfdaJz7rgUD89wCCCAAAIIIIAAAgikVIDmf0o5GQwBBBAIp4CZ/ZekF3z2Xbo8onffXRXOQsg6pQLduzfTW29dGow5Y8YMLVmyJKXjMxgCCCAQJoFWrVqpR4/d2/t3cM7ND1P+5IoAAggggAACCCAQPwGa//GbcypGAAEE9ipgZg9Lunz8+I91wgn/QAkBvfbauerbt602bNigcePGIYIAAgjEVqBGjRo66aSTlJub6w2uc879LbYYFI4AAggggAACCCAQGgGa/6GZKhJFAAEE0itgZgWS/KGFbW65Zbz+9Kep6Q3I6FktcMklh+vxx7855Ndv9/PVV19ldb4khwACCKRToGfPnmrZsqUPMcI5NyCdsRgbAQQQQAABBBBAAIFUCdD8T5Uk4yCAAAIRECi9/U+3bo9p1qwVEaiKEsoqUKtWNS1adLWaNMnT4sWL9fbbb5d1CN6PAAIIREagTZs26tatm69nqyS/3c8nkSmOQhBAAAEEEEAAAQQiLUDzP9LTS3EIIIBA2QXM7BFJl02e/Il6936q7APwidAL3HPPSbruOg75Df1EUgACCFRYIC8vTyeccIKqVavmx7rUOfdEhQdlAAQQQAABBBBAAAEEMiRA8z9D0IRBAAEEwiJgZvUk+T1/OjzwwEwNGjQyLKmTZwoEevZsrjffvCQY6a233tInn/CAawpYGQIBBEIq0Lt3bzVq1Mhn/5xz7uyQlkHaCCCAAAIIIIAAAjEVoPkf04mnbAQQQOD7BMzsaEmT/Xsuv/wVPfqoPwqAKw4CY8eepxNOaMMhv3GYbGpEAIHvFTj00EP1gx/8wL/nQ0ldnXOfQ4YAAggggAACCCCAQJgEaP6HabbIFQEEEMiggJldJel+f+BrcfGTevPNZRmMTqjKEBg4sIseffS04JDfYcOGaefOnZWRBjERQACBShdo1aqVevTokczjGOfclEpPigQQQAABBBBAAAEEECijAM3/MoLxdgQQQCBOAmb2sH/4f/bs1cECwBdffBWn8mNVa5061bVw4dVq3LgOh/zGauYpFgEE9hSoW7dusM9/lSpV/K+uc879DSUEEEAAAQQQQAABBMIoQPM/jLNGzggggEAGBczsDUlHPvPMHJ133rAMRiZUJgX+9rd+uuaaHtq+fbuGDx+eydDEQgABBLJK4Pjjj9cBBxzgc3raOXdhViVHMggggAACCCCAAAIIlEGA5n8ZsHgrAgggEEcBM+topunOqfbNN4/VHXf4tQCuKAn06tVC06ZdHJQ0ffp0LV26NErlUQsCCCCw3wJdunRRUVGRf/+cxD7/7H+233q8EQEEEEAAAQQQQCDbBGj+Z9uMkA8CCCCQhQJmdo6kZ3xq/fsP1ujRi7IwS1Iqr8D48efruOMO1Pr16zV+/PjyDsPnEEAAgVALtGnTRt26dUvW0N05NzPUBZE8AggggAACCCCAQOwFaP7H/hYAAAEEENg/ATP7s6SblyzZFOz/v2LFlv37IO/KaoHLL++qhx8+Vbt27dJLL73EIb9ZPVskhwAC6RKoV6+e+vbtmxz+cufco+mKxbgIIIAAAggggAACCGRKgOZ/pqSJgwACCERAwMxG+of/R4wo0YABz0egoniXkJ+fGxzy27BhbX300UeaNWtWvEGoHgEEYingnNOJJ54of9CvpEecc1fEEoKiEUAAAQQQQAABBCInQPM/clNKQQgggED6BMys8a5dNisnxzX9wx+m6Fe/mpC+YIycdoH77uuvQYO6c8hv2qUJgAAC2SzQvXt3tW7d2qc4wznXI5tzJTcEEEAAAQQQQAABBMoiQPO/LFq8FwEEEEBAZnaSpNGe4swzX9S///0BKiEUOOqolpoy5aIgcw75DeEEkjICCKREoF27djrssMP8WDsSB/y+n5KBGQQBBBBAAAEEEEAAgSwQoPmfBZNACggggEDYBMzsJkl/2bhxu4qLn9D8+evCVkLs85048QL16dOaQ35jfycAgEB8BZo1a6bi4uIkwAXOuX/EV4PKEUAAAQQQQAABBKIoQPM/irNKTQgggEAGBMzsGUnnTJ78iXr3fioDEQmRKoErruimhx46JTjkd+jQocFPLgQQQCBOAgUFBTrhhBOUk5Pjy/7/zrn/F6f6qRUBBBBAAAEEEEAgHgI0/+Mxz1SJAAIIpFzAzKpKeldSx/vvn6Grrx6V8hgMmHqBgoIawSG/hYW1tGjRIr3zzjupD8KICCCAQBYLVKtWLWj85+Xl+Sz/4Zy7IIvTJTUEEEAAAQQQQAABBMotQPO/3HR8EAEEEEDAzLpKettL3HDDGN1zz3RQslzg/vtP1lVXHcEhv1k+T6SHAALpEzjmmGPUuHFjH2Cyc653+iIxMgIIIIAAAggggAAClStA879y/YmOAAIIhF7AzC6T9Igv5LzzhumZZ+aEvqaoFnDMMa30+usXBuW98cYbWrZsWVRLpS4EEEBgrwJdu3ZV27Zt/e+WSjrSObcCKgQQQAABBBBAAAEEoipA8z+qM0tdCCCAQAYFzOxXkn7nQ/brN1hjxizKYHRC7a/ApEkXqnfvVlq3bp0mTJiwvx/jfQgggEAkBNq3b6/OnTsnayl2zr0RicIoAgEEEEAAAQQQQACB7xCg+c+tgQACCCCQEgEzu1fS1Rs2bFPfvv/UO++sTMm4DJIagSuvPEIPPHAyh/ymhpNREEAgZAItWrTQkUcemcz6HOfcsyErgXQRQAABBBBAAAEEECizAM3/MpPxAQQQQACB7xIws+clnfnhh+t13HH/0PLlm8HKAoH69Wvqww+v1gEH1NTChQv17rv+nGYuBBBAIB4C9evXDw74TVy3Ouf+GI/KqRIBBBBAAAEEEEAg7gI0/+N+B1A/AgggkGIBM5soqc+0aZ/q2GOf0o4du1IcgeHKKvDgg6foZz/rpm3btmnEiBFl/TjvRwABBEIrkJubGzT+a9eu7Wt4zDnnz6nhQgABBBBAAAEEEEAgFgI0/2MxzRSJAAIIZE7AzBpK8gsAHV56aYF++MN/ZS44kf5DoE+f1po48YLg36dNm6bly5ejhAACCMRGoE+fPmrY0P/XksY6506MTeEUigACCCCAAAIIIICAJJr/3AYIIIAAAikXMLNOu3bZpJwcV//xx9/RwIE8bZ5y5P0ccPLki3T00S21du1aTZzo12S4EEAAgXgI9OzZUy1btvTFLpTU0zm3IR6VUyUCCCCAAAIIIIAAAt8I0PznTkAAAQQQSIuAmR0vaZwf/Pbbp+i22yakJQ6DfrfAoEHddd99/YNDfocMGSIzgwsBBBCIhUDXrl3Vtm1bX+tnfis659x7sSicIhFAAAEEEEAAAQQQKCVA85/bAQEEEEAgbQJmdpakZ32Aa68drXvvfSttsRj42wKFhbX04YeDVK+eP+z3Q733Hn0v7hEEEIiHQOfOndW+fXtfrF/x9I3/yfGonCoRQAABBBBAAAEEEPi2AM1/7ggEEEAAgbQKmNl1ku7xQc46a4ief35uWuMx+DcCDz98ii6/nEN+uR8QQCBeAh06dFDHjh2TRZ/mnHslXgJUiwACCCCAAAIIIIDA/wnQ/OduQAABBBBIu4CZ3S7pFh/ouOOe1sSJS9IeM84Bjj22tSZM4JDfON8D1I5AHAUOOuggHX744cnSz3XODY6jAzUjgAACCCCAAAIIIJAUoPnPvYAAAgggkBEBM3tC0sUbN27XUUc9qXnz1mYkbhyDTJ16kYqLOeQ3jnNPzQjEVaB169bq3r17svwrnXMPxdWCuhFAAAEEEEAAAQQQoPnPPYAAAgggkHEBMxsh6dSSkvUqLn5S69dvzXgOUQ949dXdde+93xzy++KLL0a9XOpDAAEE1KxZMxUXFyclfumc+zMsCCCAAAIIIIAAAgggIPHkP3cBAggggEDGBMysuqSpko54441P1a/fM9qy5auMxY96oIYNaweH/NatW4NDfqM+2dSHAAKBQMOGDdWnT5+kxu3OudugQQABBBBAAAEEEEAAgW8EaP5zJyCAAAIIZFTAzJpLmiSp7fTpy9Sv32B99tn2jOYQ1WCPPHKqLrusq7Zu3apXXuGMy6jOM3UhgMA3AvXq1dOxxx6rqlWr+r8+4JwbhA0CCCCAAAIIIIAAAgj8nwDNf+4GBBBAAIGMC5jZgZJGS2o3Y8Zy9e8/WBs2bMt4HlEKePzxB2rcuPODkqZMmaKVK1dGqTxqQQABBL4lUKdOnaDxX7NmTf/v/3TOffMfgFwIIIAAAggggAACCCCwW4DmPzcDAggggEClCJhZS0ljJLV/++0VwQLAunWcAVDeyZg27WL16tVCa9as0aRJ/osVXAgggEA0BfLy8nTMMceodu3avsCXnXNnRLNSqkIAAQQQQAABBBBAoGICNP8r5senEUAAAQQqIJDYAsh/A+CQWbNW6pRTBmv16i8qMGI8P3rttT3017/245DfeE4/VSMQK4G6devq6KOPVq1atXzdY5xz/WIFQLEIIIAAAggggAACCJRBgOZ/GbB4KwIIIIBA6gXMrEliC6DO7767Sqec8qxWrtyS+kARHbFx4zoqKRmk/PxclZSUaPbs2RGtlLIQQCDuAgUFBcET/zVq1PAUI51zp8TdhPoRQAABBBBAAAEEEPg+AZr/3B8IIIAAApUuYGaNEgsAh82evUqnnvqcli3bXOl5hSGBxx47TZde2oVDfsMwWeSIAALlFqhfv37wxH9ubq4fY7hz7vRyD8YHEUAAAQQQQAABBBCIiQDN/5hMNGUigAAC2S5gZoWJBYCuc+as1mmnPaelSz/L9rQrNb++fdvotdfOC3LgkN9KnQqCI4BAGgUKCwt11FFHqXr16j7KUOfcj9MYjqERQAABBBBAAAEEEIiMAM3/yEwlhSCAAALhFzCz+okFgCPmzl2jAQOe08cfbwp/YWmq4M03L1HPns21evVqvf7662mKwrAIIIBA5Qk0aNAgaPxXq1bNJ/Ev59xPKy8bIiOAAAIIIIAAAgggEC4Bmv/hmi+yRQABBCIvYGZ1EwsAPefNW6sBA57XRx9tiHzdZS3w+ut76u67T9LXX3+tIUOGlPXjvB8BBBDIeoFGjRqpuLhYVatW9bkOds6dm/VJkyACCCCAAAIIIIAAAlkkQPM/iyaDVBBAAAEEvhEwszqJBYDiBQvW6fTTn9eHH66HJyHQtGlecMhvnTrVtWDBAs2ZMwcbBBBAIFICjRs3Dhr/VapU8XU95Zy7KFIFUgwCCCCAAAIIIIAAAhkQoPmfAWRCIIAAAgiUXcDMaiUWAI4uKVmvM854Xn4hgEt64okBuvjiwznkl5sBAQQiKdCkSZOg8Z+Tk+Pre9w5NzCShVIUAggggAACCCCAAAJpFqD5n2ZghkcAAQQQKL+AmeUmFgD6LFq0IVgA+OCDteUfMAKfPPHEthoz5pudL/w+/36/fy4EEEAgKgLNmzdXr169kuU85Jy7Miq1UQcCCCCAAAIIIIAAApkWoPmfaXHiIYAAAgiUScDM/CmPoyUdt3jxRv30py9q5swVZRojSm+ePv1S9ejRjEN+ozSp1IIAAoFA27Zt1bVr16TGfc65a6BBAAEEEEAAAQQQQACB8gvQ/C+/HZ9EAAEEEMiQgJn5vR/8AkDfzz//SueeO1Qvv1ySoejZE+aGG47UXXedyCG/2TMlZIIAAikS6NChgzp27Jgc7XfOuV+naGiGQQABBBBAAAEEEEAgtgI0/2M79RSOAAIIhE/AzAZLOttnftVVI/XggzPDV0Q5M27ePF8LFgxS7drVNH/+fL3//vvlHImPIYAAAtklcPjhh+uggw5KJnW1c+7+7MqQbBBAAAEEEEAAAQQQCKcAzf9wzhtZI4AAArEVMLM/S7rZA9x++xTddtuEWFg8+eTpuuiiw/TFF1/o1VdfjUXNFIkAAtEX6Nmzp1q2bJks9Ezn3L+jXzUVIoAAAggggAACCCCQGQGa/5lxJgoCCCCAQAoFzMzvA/03P+RTT72niy56OYWjZ99Q/foVadSoc4LEJk2apDVr1mRfkmSEAAIIlEGgevXqOvLII9WoUSP/KX+Su2/8TyzDELwVAQQQQAABBBBAAAEE9iFA859bBAEEEEAglAJm9iNJL0jKGTt2sc4660WtX78tlLXsK+kZMwbqiCOaatWqVZo8efK+3s7vEUAAgawWyMvLU69evVS3bl2f5zxJ/+2c+yCrkyY5BBBAAAEEEEAAAQRCKEDzP4STRsoIIIAAAt8ImFl3M3vROddi3ry1OuusIZozZ3WkeG68sZfuuKMvh/xGalYpBoH4ChQWFqq4uFi5ubke4XVJP3HO+Sf/uRBAAAEEEEAAAQQQQCDFAjT/UwzKcAgggAACmRUws2aS/B7RvTZt2q6zzx6iUaMWZTaJNEVr2bJucMhvzZpVNW/ePM2dOzdNkRgWAQQQSL9A8+bNgyf+E9cLzrn/Tn9UIiCAAAIIIIAAAgggEF8Bmv/xnXsqRwABBCIlYGb/8ltH+KIGDhyhxx9/J/T1PfXUGbrggkM55Df0M0kBCCBQVFSkLl26JCEedM5dhQoCCCCAAAIIIIAAAgikV4Dmf3p9GR0BBBBAIIMCZna3pOt9yN/8ZpJ++1u/o0Q4r/79D9LIkWcHyU+cOFFr17IrRjhnkqwRQMA3/X3zP3H9xjn3W1QQQAABBBBAAAEEEEAg/QI0/9NvTAQEEEAAgQwKmNkNku7yIR977B1ddtmIDEZPXai33x6orl2bauXKlZoyZUrqBmYkBBBAIEMCNWvWVI8ePdSwYcNkxIudc3/PUHjCIIAAAggggAACCCAQewGa/7G/BQBAAAEEoidgZn77H78NkEaOXKif/OQFbd26IzSF3nRTsf7ylxO0c+dODR06NDR5kygCCCCQFPANf9/49wsAkvxBLOc7595ECAEEEEAAAQQQQAABBDInQPM/c9ZEQgABBBDIoICZFScOAm46e/YqnXnmEJWUrMtgBuUL1apVgUpKrlJublV98MEHwYsLAQQQCJPAHvv7vyrpPOfcxjDVQK4IIIAAAggggAACCERBgOZ/FGaRGhBAAAEE9ipgZq0SCwDdv/zya11yycsaPPj9rNZ6+ukzdP75h+rzzz/XyJEjszpXkkMAAQT2FNhjf/+7nHM3ooQAAggggAACCCCAAAKVI0Dzv3LciYoAAgggkCEBM6si6WlJ5/iQf/3rdF1//ZgMRS9bmFNOOUivvPLNIb8TJkzQunXZ/02FslXIuxFAIKoCfnuf7t27q1GjRskSBzrnHo9qvdSFAAIIIIAAAggggEAYBGj+h2GWyBEBBBBAoMICZnadpHv8QFOnLtWllw5XScn6Co+bygFmzbpMXbo04ZDfVKIyFgIIpF1gj/39SyRd4pyblvbABEAAAQQQQAABBBBAAIHvFaD5zw2CAAIIIBAbATM7StJjktpv375Tl1wyXM8+mx3bAP3iF8X6059efs7pAAAUNUlEQVQ45Dc2NyOFIhARgT329x8u6WLnXHatrEbEmjIQQAABBBBAAAEEECirAM3/sorxfgQQQACBUAuYWS1Jj0g61xdyzz3TdcMNlbsN0IEHFmjBgkGqXr2K5s6dq3nz5oXamOQRQCD6As45de3aVW3atEkW+xfn3C+iXzkVIoAAAggggAACCCAQHgGa/+GZKzJFAAEEEEihgJld648A8ENW9jZA//znD3XuuZ055DeF88tQCCCQPoEGDRoEjf/8/HwfZLukK51zf09fREZGAAEEEEAAAQQQQACB8gjQ/C+PGp9BAAEEEIiEQGIbIP8tgA6VtQ3Qaae10/DhZwWe48eP1/r17JYRiZuLIhCIqED79u3VuXPnZHWTJF3jnMuO/dMiak5ZCCCAAAIIIIAAAgiUV4Dmf3nl+BwCCCCAQCQEzKy2pAclne8LyvQ2QO++e7kOO6yxVqxYoalTp0bClCIQQCB6AjVr1gye9m/atGmyuD87534ZvUqpCAEEEEAAAQQQQACB6AjQ/I/OXFIJAggggEAFBEpvAzRlyicaOHCESkrS+xT+LbccpdtvP147d+7U0KFDK5A9H0UAAQTSJ9C8efOg8Z+bm+uDrJB0lXPupfRFZGQEEEAAAQQQQAABBBBIhQDN/1QoMgYCCCCAQCQEzOzoxLcAOm7btkOXXjpCzz6bnt0s2rSpp5KSQapaNYdDfiNx91AEAtEUOOyww9SuXbtkcX6VcpBzbmU0q6UqBBBAAAEEEEAAAQSiJUDzP1rzSTUIIIAAAhUUMLM6kh5I9zZAgwf/SGef3UlbtmzRqFGjKpg1H0cAAQRSK1BQUBA87X/AAQckB77JOXdnaqMwGgIIIIAAAggggAACCKRTgOZ/OnUZGwEEEEAgtAJmdp0/AsAX8PbbK3Tjja/p9dc/SUk9Awb8QC+//NNgrHHjxmnDhg0pGZdBEEAAgVQIFBUVqUuXLsmh5kr6mXOOQ0lSgcsYCCCAAAIIIIAAAghkUIDmfwaxCYUAAgggEC4BMzsmsQAQdMHuvPMN3XzzOJlZhQqZPfsKde7cSMuXL9e0adMqNBYfRgABBFIlUKtWLfltfvwe/4nrcUlXOud2pCoG4yCAAAIIIIAAAggggEDmBGj+Z86aSAgggAACIRUws99K+rVPf8GCdcG3AF59dWG5qrn11qP1hz8cxyG/5dLjQwggkC6Btm3bBo3/KlWq+BBbJV3tnHsyXfEYFwEEEEAAAQQQQAABBNIvQPM//cZEQAABBBCIgICZHSHpLkn+UGA9/PDb+uUvx+uzz7bvd3VFRfWDQ35zcpzef/99zZ8/f78/yxsRQACBdAjk5eUFTf8mTZokhx8i6Qbn3NJ0xGNMBBBAAAEEEEAAAQQQyJwAzf/MWRMJAQQQQCACAmZ2s6Q/+1KWL9+sm24aq+ee81ti7/t69tkf66yzOnLI776peAcCCGRAoF27djr00EPlXPB/CfzhI/5QX572z4A9IRBAAAEEEEAAAQQQyIQAzf9MKBMDAQQQQCBSAmbWIfEtgH6+sMGD39ett47X0qWffWedZ5zRXsOGnRn8/rXXXtOmTZsiZUIxCCAQHoGCgoKg6d+oUaNk0s9K+rlzblV4qiBTBBBAAAEEEEAAAQQQ2JcAzf99CfF7BBBAAAEEvkPAzK4ys7udc9U/++xL/eIXY/XII7P2+u45c36mTp0acsgvdxMCCFSqwMEHH6xOnTolc1gu6ZfOuWcqNSmCI4AAAggggAACCCCAQFoEaP6nhZVBEUAAAQTiImBmrRLfAvixr3n48BLddtsEzZ27ZjfBr351jH73u2O1Y8cODRs2LC401IkAAlkkUL9+/eBp/wYNGiSzekLSzc45v90PFwIIIIAAAggggAACCERQgOZ/BCeVkhBAAAEEMi9gZhfu2mV35+S4el9/bbrllnG644431K7dAVqwYJD8ltqzZ89WSUlJ5pMjIgIIxFrgkEMOkX8lrkWSbnXOvRBrFIpHAAEEEEAAAQQQQCAGAjT/YzDJlIgAAgggkBkBMytMfAvgfB9x0qQlWr36C5155iHavHmzRo8enZlEiIIAAghIatmypTp27Kg6deokPe6XdItz7nOAEEAAAQQQQAABBBBAIPoCNP+jP8dUiAACCCCQYQEz+4mkO33vLRmaQ34zPAmEQyDGAn6LH/+kf5MmTZIK0yT9wTk3KsYslI4AAggggAACCCCAQOwEaP7HbsopGAEEEEAgEwJmVlPSc2Z2unNO27Zt0/z587Vokd9xgwsBBBBIvUC1atWCpn+7du2Sg6+W9Dvn3AOpj8aICCCAAAIIIIAAAgggkO0CNP+zfYbIDwEEEEAg1AJmdpykX0vq7QtZv359sAiwYsWKUNdF8gggkF0CRUVFwRY/1atXTyZ2j6Tfc6Bvds0T2SCAAAIIIIAAAgggkEkBmv+Z1CYWAggggEBsBczsIkn/I+lAj/Dpp5/qgw8+CM4C4EIAAQTKK9CoUSN16tRJfqufxDUi8bT/zPKOyecQQAABBBBAAAEEEEAgGgI0/6Mxj1SBAAIIIBACATOrJum2xCJAjk95wYIFmjt3rnbt2hWCCkgRAQSyRaB27drBk/6tWrVKpjRf0m+dc//KlhzJAwEEEEAAAQQQQAABBCpXgOZ/5foTHQEEEEAghgJmViTpVkn+2wDavn17sACwePHiGGpQMgIIlEWgSpUqOvjgg9WhQ4fkx3Ymmv6/L8s4vBcBBBBAAAEEEEAAAQSiL0DzP/pzTIUIIIAAAlkqYGbHJ74JcKxPcdOmTcF5AH5LIC4EEEBgTwHf9G/fvr38wb6J6+lE4/9jtBBAAAEEEEAAAQQQQACBPQVo/nNPIIAAAgggUMkCZnaxpJsl/cCnsm7dumARYOXKlZWcGeERQCAbBA466KDgaf8aNWok0xkp6U7n3MRsyI8cEEAAAQQQQAABBBBAIDsFaP5n57yQFQIIIIBADAXM7FpJN0hq6ctftWpVsAiwdu3aGGpQMgIItGnTJmj6+/39E5dv9t/hnBuFDgIIIIAAAggggAACCCCwLwGa//sS4vcIIIAAAghkUMDMchMLAH4RoNCHXrZsWbAIsHHjxgxmQigEEKgsAX+Ir2/65+fnJ1OYLukvzrlhlZUTcRFAAAEEEEAAAQQQQCB8AjT/wzdnZIwAAgggEAMBMytILAL8XFItX/KSJUuCRYAtW7bEQIASEYifQPPmzYM9/evXr58sfo6kPznnnoufBhUjgAACCCCAAAIIIIBARQVo/ldUkM8jgAACCCCQRgEza1rqmwDBf29//PHHWrhwYXBAMBcCCIRfoEmTJkHTv0GDBsliFiaa/k+GvzoqQAABBBBAAAEEEEAAgcoSoPlfWfLERQABBBBAoAwCZtY2sQhwZfJjfjsgvwjAmQBlgOStCGSRgN/exx/mW+pJ/+WS/uiceyCL0iQVBBBAAAEEEEAAAQQQCKkAzf+QThxpI4AAAgjEU8DM2knyCwD+Vc0rrF69OlgEWLFiRTxRqBqBEAk451RUVBQ0/evUqZPMfKmk+5xzd4aoFFJFAAEEEEAAAQQQQACBLBeg+Z/lE0R6CCCAAAII7E3AzBpJuiaxCODPB9CGDRuCRYBPPvkENAQQyDKB3NzcoOHvX9WqBet2/no30fT/e5alSzoIIIAAAggggAACCCAQAQGa/xGYREpAAAEEEIivgJnlSrpe0iBJzbyEPxB40aJFwcvM4otD5QhkgUB+fn7wpL9/lbrGJZr+w7MgRVJAAAEEEEAAAQQQQACBiArQ/I/oxFIWAggggED8BMzsisRCgN8aSF999ZUWL14cHBDsFwS4EEAgcwKFhYXBU/4tWrQoHfRfiab/tMxlQiQEEEAAAQQQQAABBBCIqwDN/7jOPHUjgAACCERWwMx+Kuk6ST2SRfrDgf1CwKpVqyJbN4UhkA0CLVu21IEHHqhGjfzOXLuvBxNN/wXZkCM5IIAAAggggAACCCCAQDwEaP7HY56pEgEEEEAghgJm5pv/l0u6KFn+xo0bd38bYNeuXTFUoWQEUi+Ql5cXNPxbt26tGjVqJANs8g3/RNN/beqjMiICCCCAAAIIIIAAAggg8P0CNP+5QxBAAAEEEIi4gJnVl3RJYiGgrS/XbwnktwPy3wZgS6CI3wCUlzYBv6WPb/o3bty4dIyZkp6U9KhzjhW2tOkzMAIIIIAAAggggAACCOxLgOb/voT4PQIIIIAAAhESMLMzEgsBpybLWr58uT799FMtXbo0QpVSCgLpEfBP+fsn/P2rZs2aySA7JT3tm/7OuTfSE5lREUAAAQQQQAABBBBAAIGyCdD8L5sX70YAAQQQQCASAmbWMbEIcLGkfF+U/zaAXwTwrzVr1kSiTopAIFUCzZs3Dxr+TZs2LT3kO6Wa/p+nKhbjIIAAAggggAACCCCAAAKpEKD5nwpFxkAAAQQQQCCkAmbmNyg/W5I/JLhvsgy/FVDy2wCbN28OaXWkjUDFBAoKCuSb/q1atVLt2rWTg/mtfP7hm/7OuUkVi8CnEUAAAQQQQAABBBBAAIH0CdD8T58tIyOAAAIIIBAqATNrl1gEOEtS+2Ty69atC7YE8i//7QAuBKIs4Lf18Q1//6pXr17pUt8r1fTfEGUDakMAAQQQQAABBBBAAIFoCND8j8Y8UgUCCCCAAAIpFTCz4yT5RQD/2v3I87Jly4JFAP+TC4GoCPin+ps1axY0/AsLC0uXtVbSUEkvOOfGR6Ve6kAAAQQQQAABBBBAAIF4CND8j8c8UyUCCCCAAALlEjCzqoltgfzWQCclB9mxY4dWrFgRvPyBwbt2+Z1QuBAIj0CNGjV2P+HfsGHD0on7fa5e8k1/59zL4amITBFAAAEEEEAAAQQQQACBbwvQ/OeOQAABBBBAAIH9EjCz1qUWAg5JfsjMvrUQwNZA+8XJmypBoFq1akHDv0WLFmrcuHHpDL6U5Bv9wyQNcc7tqIT0CIkAAggggAACCCCAAAIIpFSA5n9KORkMAQQQQACBeAiY2aGSBkg6TdIRpatevXr17m8EbN26NR4gVJm1Av7QXt/o9689nvD3OfuGv3/5hj8nW2ftLJIYAggggAACCCCAAAIIlEeA5n951PgMAggggAACCOwWMLMDJZ2eWAjwZwXsvtavX797IWDzZnqr3DbpF8jJydnd7G/SpIn8fv6lLpM0Otn0d86tSn9GREAAAQQQQAABBBBAAAEEKkeA5n/luBMVAQQQQACBSAqY2QGJhQD/rQD/2v2/NXzzf82aNbtfbA8UyVugUoqqU6eOfKPfP93vf+5xLZX0mqRxksY759ZVSpIERQABBBBAAAEEEEAAAQQyLEDzP8PghEMAAQQQQCAuAonDgv03ApKv/NK1b9iwQX6LoLVr1wYLAhwaHJc7o+J1+qf7GzRosLvhn5//rVvLB5gqaYxv+Dvnplc8IiMggAACCCCAAAIIIIAAAuEToPkfvjkjYwQQQAABBEIpYGa9JPltgfzr2NJF+EODk98K8IsB69bxcHYoJzlNSfuDen2zP/mqX7/+npE2SRqVePmG/8o0pcKwCCCAAAIIIIAAAggggEBoBGj+h2aqSBQBBBBAAIHoCJhZNUm9E4sAfjGgZ+nq/JZAyW8EbNy4Uf5bAnwzIDrzv69KatasqcLCwt3N/rp16+7tIzMlTfQNf+fcpH2Nye8RQAABBBBAAAEEEEAAgbgJ0PyP24xTLwIIIIAAAlkoYGb1JPUp9epcOk3/zYDkIoD/6V+bNvmHvbmiIOD37C/9ZP8eh/T6Er+WNDmxnY/f0meqc25rFGqnBgQQQAABBBBAAAEEEEAgXQI0/9Mly7gIIIAAAgggUG4BM2uZWAjwWwUdIanLnoPt2LHjWwsC/tsBX3zxRblj8sHMCBQUFKhevXrBy//Zv6pWrbpn8M2JZn/Q8HfOvZmZ7IiCAAIIIIAAAggggAACCERHgOZ/dOaSShBAAAEEEIisgJnVlNQjsRDQLfHzwD0L3rZtW7BF0ObNm7Vly5bg5f/sFwq4MitQvXr13c39ZJPf//yOa3niqX7f7J/snJub2WyJhgACCCCAAAIIIIAAAghET4Dmf/TmlIoQQAABBBCIhYCZFSYWBPyigH91l7TX7vLWrVt3LwQkFwX8T//vXBUTqFWrlvw2PX7rHv8zPz8/aPr7v3/H9YGk2ZLelfSOfznn2MOpYtPApxFAAAEEEEAAAQQQQACB/xCg+c9NgQACCCCAAAKRETCzVomFgA6SDpbkf/pXzt6K9AcLl14M8N8c8AsC/qd/7dy5MzI25S3Eb8njm/qlG/yl/1ylSpXvGto39OdIej/xM2j2O+f8/v1cCCCAAAIIIIAAAggggAACaRag+Z9mYIZHAAEEEEAAgcoXMLPWicWA9pL8K7koUP/7svvyyy+DRYDSCwLJPyd/hnWBwG/Lk5ubqxo1agQ/S//Z/5t/+SZ/zZp+x6XvvT6R9JGkxYnXQt/sd859uK8P8nsEEEAAAQQQQAABBBBAAIH0CdD8T58tIyOAAAIIIIBAlguYWeNSiwJtJTWT1LzU6z9Oot2zJN/892cK7Ovlv2VQ+j1mpuRr165du//8ff/mY/sn8f3T9qV/7u3fSr9nb839nJy9fhlibzPmv/7gm/vJBv+3fjrntmX5NJMeAggggAACCCCAAAIIIBBLAZr/sZx2ikYAAQQQQACB/REws6alFgL2XBhI/j13f8bKwvd8Lmm1pDWlXmv3+PsS55xv9nMhgAACCCCAAAIIIIAAAgiETIDmf8gmjHQRQAABBBBAILsEzMyfbFu31MsfOlz673v7c75/iF+S3zD/P36aWVXnnP/dnr83SV9I8icV7+tn6fds3KOpv8Y55z/PhQACCCCAAAIIIIAAAgggEFGB/wVpKhcMV01AP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30711"/>
              </p:ext>
            </p:extLst>
          </p:nvPr>
        </p:nvGraphicFramePr>
        <p:xfrm>
          <a:off x="612775" y="908721"/>
          <a:ext cx="8063681" cy="4824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3741"/>
                <a:gridCol w="1760381"/>
                <a:gridCol w="2104885"/>
                <a:gridCol w="2214674"/>
              </a:tblGrid>
              <a:tr h="2076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Количество сообщений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В работе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Исполнено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Итого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9194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АДМИНИСТРАЦИЯ ГОРОДСКОГО ПОСЕЛЕНИЯ ОКТЯБРЬСКОЕ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</a:tr>
              <a:tr h="9194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АДМИНИСТРАЦИЯ СЕЛЬСКОГО ПОСЕЛЕНИЯ ПЕРЕГРЕБНОЕ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</a:tr>
              <a:tr h="1136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АДМИНИСТРАЦИЯ МУНИЦИПАЛЬНОГО ОБРАЗОВАНИЯ ГОРОДСКОГО ПОСЕЛЕНИЯ ТАЛИНКА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</a:tr>
              <a:tr h="7019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АДМИНИСТРАЦИЯ ГОРОДСКОГО ПОСЕЛЕНИЯ ПРИОБЬЕ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</a:tr>
              <a:tr h="7315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АДМИНИСТРАЦИЯ ОКТЯБРЬСКОГО РАЙОНА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</a:tr>
              <a:tr h="2076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31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545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 b="2580"/>
          <a:stretch/>
        </p:blipFill>
        <p:spPr bwMode="auto">
          <a:xfrm>
            <a:off x="-2" y="692696"/>
            <a:ext cx="914400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349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" y="836712"/>
            <a:ext cx="9154800" cy="51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93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14298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40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65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1440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89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78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" y="692696"/>
            <a:ext cx="9144000" cy="532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07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54800" cy="51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99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" y="836712"/>
            <a:ext cx="9154800" cy="51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51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54800" cy="51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754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148</Words>
  <Application>Microsoft Office PowerPoint</Application>
  <PresentationFormat>Экран (4:3)</PresentationFormat>
  <Paragraphs>146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Сводный отчет по сообщениям  в ПОС с 01.01.2021 по 23.07.2021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cp:lastPrinted>2021-07-16T07:15:50Z</cp:lastPrinted>
  <dcterms:created xsi:type="dcterms:W3CDTF">2021-07-16T06:10:13Z</dcterms:created>
  <dcterms:modified xsi:type="dcterms:W3CDTF">2021-07-23T06:00:52Z</dcterms:modified>
</cp:coreProperties>
</file>