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AF35-8B50-46BB-8C03-44DFC082ED7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0EA4-C7B8-4EF4-BE1B-51DCB8F8E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6AF35-8B50-46BB-8C03-44DFC082ED7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F0EA4-C7B8-4EF4-BE1B-51DCB8F8E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87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28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02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9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5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50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73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8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39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85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69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7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92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4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6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5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9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5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4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28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oktadm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2020-05-14T05:42:50Z</dcterms:created>
  <dcterms:modified xsi:type="dcterms:W3CDTF">2020-05-14T05:42:50Z</dcterms:modified>
</cp:coreProperties>
</file>