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8C35-E009-41F9-8C17-A25AAAF5CC45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643-539E-4BAD-94B3-E409E2370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0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8C35-E009-41F9-8C17-A25AAAF5CC45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11643-539E-4BAD-94B3-E409E2370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МКОУ «Комсомольская основная общеобразовательная школа»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0816"/>
      </p:ext>
    </p:extLst>
  </p:cSld>
  <p:clrMapOvr>
    <a:masterClrMapping/>
  </p:clrMapOvr>
  <p:transition spd="slow" advClick="0" advTm="7000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95591"/>
      </p:ext>
    </p:extLst>
  </p:cSld>
  <p:clrMapOvr>
    <a:masterClrMapping/>
  </p:clrMapOvr>
  <p:transition spd="slow" advClick="0" advTm="10000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  1940 году Павел был призван в армию и по июнь 1941 года проходил службу в должности красноармейца в отдельном пулеметном батальоне в Уссурийском Укрепленном районе, Дальневосточного фронта. С июня по сентябрь 1941 года был курсантом Новосибирского пехотного училища. С сентября 1941 года по 1 февраля 1942 года работал командиром стрелкового взвода при пехотной дивизии, второй  ударной Армии, Ленинградского фронта (звание младшего лейтенанта было присвоено в первых числах сентября 1941 года). Участвовал в боях с фашистскими захватчиками на Волховском направлении.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10843"/>
      </p:ext>
    </p:extLst>
  </p:cSld>
  <p:clrMapOvr>
    <a:masterClrMapping/>
  </p:clrMapOvr>
  <p:transition spd="slow" advClick="0" advTm="12000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При наступлении на железнодорожную станцию Мсты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1 февраля 1942 года Павел был тяжело ранен и отправлен в госпиталь на лечение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(о чем свидетельствует справка о болезни от 2 июня 1942 года).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18 июня 1942  года был снят с воинского учета и направлен на постоянное место жительства – в село Малый Атлым Микояновского района.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endParaRPr lang="ru-RU" sz="2800" b="1" i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66596"/>
      </p:ext>
    </p:extLst>
  </p:cSld>
  <p:clrMapOvr>
    <a:masterClrMapping/>
  </p:clrMapOvr>
  <p:transition spd="slow" advClick="0" advTm="12000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Вернувшись с войны  с июня 1942 года по сентябрь 1946 года, прадедушка работал военным руководителем при Подгоринской семилетней школе Микояновского района.  Затем  по 1955 год – заведующим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Большеатлымской начальной школы. В 1955 году он переезжает в Малый-Атлым на работу в школу учителем.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С 1960 года Павел Акимович избран председателем Мало-Атлымского сельского совета. С  1969-1972 год - воспитатель Комсомольского интерната.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endParaRPr lang="ru-RU" sz="2800" b="1" i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2826"/>
      </p:ext>
    </p:extLst>
  </p:cSld>
  <p:clrMapOvr>
    <a:masterClrMapping/>
  </p:clrMapOvr>
  <p:transition spd="slow" advClick="0" advTm="13000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4590"/>
      </p:ext>
    </p:extLst>
  </p:cSld>
  <p:clrMapOvr>
    <a:masterClrMapping/>
  </p:clrMapOvr>
  <p:transition spd="slow" advClick="0" advTm="13000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 каждой семье еще свежи воспоминания о тех далеких годах. В семейных архивах бережно хранятся реликвии: письма с фронта, фотографии, похоронки, личные вещи и, конечно, награды.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58895"/>
      </p:ext>
    </p:extLst>
  </p:cSld>
  <p:clrMapOvr>
    <a:masterClrMapping/>
  </p:clrMapOvr>
  <p:transition spd="slow" advClick="0" advTm="10000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Автобиография</a:t>
            </a:r>
            <a:b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Соколкова Павла Акимовича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8078"/>
      </p:ext>
    </p:extLst>
  </p:cSld>
  <p:clrMapOvr>
    <a:masterClrMapping/>
  </p:clrMapOvr>
  <p:transition spd="slow" advClick="0" advTm="6000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Архивные данные военного комиссариата</a:t>
            </a:r>
            <a:r>
              <a:rPr lang="ru-RU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89375"/>
      </p:ext>
    </p:extLst>
  </p:cSld>
  <p:clrMapOvr>
    <a:masterClrMapping/>
  </p:clrMapOvr>
  <p:transition spd="slow" advClick="0" advTm="6000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Семейные фотографии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6695"/>
      </p:ext>
    </p:extLst>
  </p:cSld>
  <p:clrMapOvr>
    <a:masterClrMapping/>
  </p:clrMapOvr>
  <p:transition spd="slow" advClick="0" advTm="10000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Чтим своих героев</a:t>
            </a:r>
            <a:b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4931"/>
      </p:ext>
    </p:extLst>
  </p:cSld>
  <p:clrMapOvr>
    <a:masterClrMapping/>
  </p:clrMapOvr>
  <p:transition spd="slow" advClick="0" advTm="5000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5768"/>
      </p:ext>
    </p:extLst>
  </p:cSld>
  <p:clrMapOvr>
    <a:masterClrMapping/>
  </p:clrMapOvr>
  <p:transition spd="slow" advClick="0" advTm="12000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70236"/>
      </p:ext>
    </p:extLst>
  </p:cSld>
  <p:clrMapOvr>
    <a:masterClrMapping/>
  </p:clrMapOvr>
  <p:transition spd="slow" advClick="0" advTm="10000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smtClean="0">
                <a:latin typeface="Constantia" pitchFamily="18" charset="0"/>
              </a:rPr>
              <a:t>1. Архивные данные ВК Октябрьского района, пгт. Октябрьское.</a:t>
            </a:r>
            <a:br>
              <a:rPr lang="ru-RU" sz="2700" smtClean="0">
                <a:latin typeface="Constantia" pitchFamily="18" charset="0"/>
              </a:rPr>
            </a:br>
            <a:r>
              <a:rPr lang="ru-RU" sz="2700" smtClean="0">
                <a:latin typeface="Constantia" pitchFamily="18" charset="0"/>
              </a:rPr>
              <a:t>2. Кузьмин, В. Т. Земля Кодская / В. Т. Кузьмин – Ханты-Мансийск, 1995 – 120 с.</a:t>
            </a:r>
            <a:br>
              <a:rPr lang="ru-RU" sz="2700" smtClean="0">
                <a:latin typeface="Constantia" pitchFamily="18" charset="0"/>
              </a:rPr>
            </a:br>
            <a:r>
              <a:rPr lang="ru-RU" sz="2700" smtClean="0">
                <a:latin typeface="Constantia" pitchFamily="18" charset="0"/>
              </a:rPr>
              <a:t>3. Личный архив.</a:t>
            </a:r>
            <a:br>
              <a:rPr lang="ru-RU" sz="2700" smtClean="0">
                <a:latin typeface="Constantia" pitchFamily="18" charset="0"/>
              </a:rPr>
            </a:br>
            <a:r>
              <a:rPr lang="ru-RU" sz="2700" smtClean="0">
                <a:latin typeface="Constantia" pitchFamily="18" charset="0"/>
              </a:rPr>
              <a:t>4. Справка по  архивным данным  ОВК г. Ханты-Мансийск из книги без вести пропавших в годы Великой Отечественной войны.</a:t>
            </a:r>
            <a:br>
              <a:rPr lang="ru-RU" sz="2700" smtClean="0">
                <a:latin typeface="Constantia" pitchFamily="18" charset="0"/>
              </a:rPr>
            </a:br>
            <a:r>
              <a:rPr lang="ru-RU" sz="2700" smtClean="0">
                <a:latin typeface="Constantia" pitchFamily="18" charset="0"/>
              </a:rPr>
              <a:t>5.  Справка по архивным данным ОВК г. Ханты Мансийск из книги призванных в 1939-1945 гг.</a:t>
            </a:r>
            <a:br>
              <a:rPr lang="ru-RU" sz="2700" smtClean="0">
                <a:latin typeface="Constantia" pitchFamily="18" charset="0"/>
              </a:rPr>
            </a:br>
            <a:r>
              <a:rPr lang="ru-RU" sz="2700" smtClean="0">
                <a:latin typeface="Constantia" pitchFamily="18" charset="0"/>
              </a:rPr>
              <a:t/>
            </a:r>
            <a:br>
              <a:rPr lang="ru-RU" sz="2700" smtClean="0">
                <a:latin typeface="Constantia" pitchFamily="18" charset="0"/>
              </a:rPr>
            </a:br>
            <a:r>
              <a:rPr lang="ru-RU" sz="2700" b="1" i="1" smtClean="0">
                <a:latin typeface="Constantia" pitchFamily="18" charset="0"/>
              </a:rPr>
              <a:t>Электронный ресурс:</a:t>
            </a:r>
            <a:r>
              <a:rPr lang="ru-RU" sz="2700" smtClean="0">
                <a:latin typeface="Constantia" pitchFamily="18" charset="0"/>
              </a:rPr>
              <a:t/>
            </a:r>
            <a:br>
              <a:rPr lang="ru-RU" sz="2700" smtClean="0">
                <a:latin typeface="Constantia" pitchFamily="18" charset="0"/>
              </a:rPr>
            </a:br>
            <a:r>
              <a:rPr lang="ru-RU" sz="2700" smtClean="0">
                <a:latin typeface="Constantia" pitchFamily="18" charset="0"/>
              </a:rPr>
              <a:t>6. </a:t>
            </a:r>
            <a:r>
              <a:rPr lang="en-US" sz="2700" smtClean="0">
                <a:latin typeface="Constantia" pitchFamily="18" charset="0"/>
              </a:rPr>
              <a:t>https://www.stihi.ru/2010/12/02/44</a:t>
            </a:r>
            <a:r>
              <a:rPr lang="ru-RU" sz="2700" smtClean="0">
                <a:latin typeface="Constantia" pitchFamily="18" charset="0"/>
              </a:rPr>
              <a:t/>
            </a:r>
            <a:br>
              <a:rPr lang="ru-RU" sz="2700" smtClean="0">
                <a:latin typeface="Constantia" pitchFamily="18" charset="0"/>
              </a:rPr>
            </a:br>
            <a:r>
              <a:rPr lang="ru-RU" sz="2700" smtClean="0">
                <a:latin typeface="Constantia" pitchFamily="18" charset="0"/>
              </a:rPr>
              <a:t>7.</a:t>
            </a:r>
            <a:r>
              <a:rPr lang="en-US" sz="2700" smtClean="0">
                <a:latin typeface="Constantia" pitchFamily="18" charset="0"/>
              </a:rPr>
              <a:t>https://ruk.1sept.ru/view_article.php?ID=200900807</a:t>
            </a:r>
            <a:r>
              <a:rPr lang="ru-RU" sz="2700" smtClean="0">
                <a:latin typeface="Constantia" pitchFamily="18" charset="0"/>
              </a:rPr>
              <a:t/>
            </a:r>
            <a:br>
              <a:rPr lang="ru-RU" sz="2700" smtClean="0">
                <a:latin typeface="Constantia" pitchFamily="18" charset="0"/>
              </a:rPr>
            </a:br>
            <a:r>
              <a:rPr lang="ru-RU" sz="3200" smtClean="0">
                <a:latin typeface="Constantia" pitchFamily="18" charset="0"/>
              </a:rPr>
              <a:t/>
            </a:r>
            <a:br>
              <a:rPr lang="ru-RU" sz="3200" smtClean="0">
                <a:latin typeface="Constantia" pitchFamily="18" charset="0"/>
              </a:rPr>
            </a:br>
            <a:r>
              <a:rPr lang="ru-RU" sz="3200" smtClean="0">
                <a:latin typeface="Constantia" pitchFamily="18" charset="0"/>
              </a:rPr>
              <a:t/>
            </a:r>
            <a:br>
              <a:rPr lang="ru-RU" sz="3200" smtClean="0">
                <a:latin typeface="Constantia" pitchFamily="18" charset="0"/>
              </a:rPr>
            </a:br>
            <a:endParaRPr lang="ru-RU" sz="3200" dirty="0"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3179"/>
      </p:ext>
    </p:extLst>
  </p:cSld>
  <p:clrMapOvr>
    <a:masterClrMapping/>
  </p:clrMapOvr>
  <p:transition spd="slow" advClick="0" advTm="10000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41807"/>
      </p:ext>
    </p:extLst>
  </p:cSld>
  <p:clrMapOvr>
    <a:masterClrMapping/>
  </p:clrMapOvr>
  <p:transition spd="slow" advClick="0" advTm="35000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1036"/>
      </p:ext>
    </p:extLst>
  </p:cSld>
  <p:clrMapOvr>
    <a:masterClrMapping/>
  </p:clrMapOvr>
  <p:transition spd="slow" advClick="0" advTm="10000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i="1" smtClean="0"/>
              <a:t/>
            </a:r>
            <a:br>
              <a:rPr lang="ru-RU" sz="3200" i="1" smtClean="0"/>
            </a:br>
            <a:r>
              <a:rPr lang="ru-RU" sz="3200" i="1" smtClean="0"/>
              <a:t>	</a:t>
            </a:r>
            <a:r>
              <a:rPr lang="ru-RU" sz="2700" b="1" i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 1941 году началась Великая Отечественная Война. О начале войны жители села Малый- Атлым узнали 22 июня 1941 года из выступления по радио министра иностранных дел </a:t>
            </a:r>
            <a:br>
              <a:rPr lang="ru-RU" sz="2700" b="1" i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700" b="1" i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Вячеслава Михайловича Молотова. </a:t>
            </a:r>
            <a:br>
              <a:rPr lang="ru-RU" sz="2700" b="1" i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700" b="1" i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Кончилась мирная жизнь. Нападение Германии на нашу страну изменило планы и мечты миллионов молодых людей. Вместо продолжения учебы они шли на фронт добровольцами или в колхозы, совхозы, на производство вместо ушедших на фронт. С июня 1941 года в армию было призвано из колхоза около 50 человек. Остались одни женщины и подростки 15 лет, окончившие семилетку.</a:t>
            </a:r>
            <a:br>
              <a:rPr lang="ru-RU" sz="2700" b="1" i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100" smtClean="0"/>
              <a:t/>
            </a:r>
            <a:br>
              <a:rPr lang="ru-RU" sz="3100" smtClean="0"/>
            </a:br>
            <a:endParaRPr lang="ru-RU" sz="31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20748"/>
      </p:ext>
    </p:extLst>
  </p:cSld>
  <p:clrMapOvr>
    <a:masterClrMapping/>
  </p:clrMapOvr>
  <p:transition spd="slow" advClick="0" advTm="20000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 smtClean="0"/>
              <a:t/>
            </a:r>
            <a:br>
              <a:rPr lang="ru-RU" sz="2800" smtClean="0"/>
            </a:br>
            <a:r>
              <a:rPr lang="ru-RU" sz="36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Не прошла война и мимо семьи  моего прапрадеда Екима Соколкова.  Из шести сыновей на фронт ушли четверо: Илларион, Семён, Павел, Константин, двое из которых так и не вернулись в родное село. </a:t>
            </a:r>
            <a:br>
              <a:rPr lang="ru-RU" sz="36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3600" b="1" i="1" smtClean="0">
                <a:solidFill>
                  <a:srgbClr val="C00000"/>
                </a:solidFill>
                <a:latin typeface="Constantia" pitchFamily="18" charset="0"/>
              </a:rPr>
              <a:t>Имена погибших сыновей вписаны в список на обелиске в селе </a:t>
            </a:r>
            <a:br>
              <a:rPr lang="ru-RU" sz="3600" b="1" i="1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3600" b="1" i="1" smtClean="0">
                <a:solidFill>
                  <a:srgbClr val="C00000"/>
                </a:solidFill>
                <a:latin typeface="Constantia" pitchFamily="18" charset="0"/>
              </a:rPr>
              <a:t>Малый Атлым. </a:t>
            </a:r>
            <a:r>
              <a:rPr lang="ru-RU" sz="2800" smtClean="0">
                <a:solidFill>
                  <a:srgbClr val="C00000"/>
                </a:solidFill>
              </a:rPr>
              <a:t/>
            </a:r>
            <a:br>
              <a:rPr lang="ru-RU" sz="280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08820"/>
      </p:ext>
    </p:extLst>
  </p:cSld>
  <p:clrMapOvr>
    <a:masterClrMapping/>
  </p:clrMapOvr>
  <p:transition spd="slow" advClick="0" advTm="15000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78197"/>
      </p:ext>
    </p:extLst>
  </p:cSld>
  <p:clrMapOvr>
    <a:masterClrMapping/>
  </p:clrMapOvr>
  <p:transition spd="slow" advClick="0" advTm="12000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2800" b="1" i="1" smtClean="0">
                <a:solidFill>
                  <a:srgbClr val="C00000"/>
                </a:solidFill>
                <a:latin typeface="Constantia" pitchFamily="18" charset="0"/>
              </a:rPr>
              <a:t>Соколков Константин Екимович (1923 г.р.),</a:t>
            </a:r>
            <a:r>
              <a:rPr lang="ru-RU" sz="2800" b="1" i="1" smtClean="0">
                <a:latin typeface="Constantia" pitchFamily="18" charset="0"/>
              </a:rPr>
              <a:t/>
            </a:r>
            <a:br>
              <a:rPr lang="ru-RU" sz="2800" b="1" i="1" smtClean="0">
                <a:latin typeface="Constantia" pitchFamily="18" charset="0"/>
              </a:rPr>
            </a:br>
            <a:r>
              <a:rPr lang="ru-RU" sz="2800" b="1" i="1" smtClean="0">
                <a:latin typeface="Constantia" pitchFamily="18" charset="0"/>
              </a:rPr>
              <a:t> </a:t>
            </a: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прошел всю войну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(1941-1945 гг.). Был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контужен, взят в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плен, прошел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концентрационный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лагерь. Вернулся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он в сентябре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1945 года.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Умер  и похоронен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 г. Йошкар-Ола. 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Славное имя Константина Екимовича занесено в 4 том энциклопедии «Югория».</a:t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36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smtClean="0"/>
              <a:t/>
            </a:r>
            <a:br>
              <a:rPr lang="ru-RU" sz="3600" smtClean="0"/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85499"/>
      </p:ext>
    </p:extLst>
  </p:cSld>
  <p:clrMapOvr>
    <a:masterClrMapping/>
  </p:clrMapOvr>
  <p:transition spd="slow" advClick="0" advTm="14000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Мой прадед </a:t>
            </a:r>
            <a:r>
              <a:rPr lang="ru-RU" b="1" i="1" smtClean="0">
                <a:solidFill>
                  <a:srgbClr val="C00000"/>
                </a:solidFill>
                <a:latin typeface="Constantia" pitchFamily="18" charset="0"/>
              </a:rPr>
              <a:t>Соколков Павел Акимович</a:t>
            </a:r>
            <a:r>
              <a:rPr lang="ru-RU" b="1" i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родился 24 января 1919 г в селе Малый Атлым, Микояновского района, Тюменской области. В 1938 году закончил Ханты-Мансийское педагогическое училище.  С 1938-1940 годы работал заведующим Ванзеватской начальной школы.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6217"/>
      </p:ext>
    </p:extLst>
  </p:cSld>
  <p:clrMapOvr>
    <a:masterClrMapping/>
  </p:clrMapOvr>
  <p:transition spd="slow" advClick="0" advTm="8000">
    <p:randomBa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Тема Office</vt:lpstr>
      <vt:lpstr>МКОУ «Комсомольская основная общеобразовательная школа»</vt:lpstr>
      <vt:lpstr>Презентация PowerPoint</vt:lpstr>
      <vt:lpstr>Презентация PowerPoint</vt:lpstr>
      <vt:lpstr>Презентация PowerPoint</vt:lpstr>
      <vt:lpstr>  В 1941 году началась Великая Отечественная Война. О начале войны жители села Малый- Атлым узнали 22 июня 1941 года из выступления по радио министра иностранных дел  Вячеслава Михайловича Молотова.  Кончилась мирная жизнь. Нападение Германии на нашу страну изменило планы и мечты миллионов молодых людей. Вместо продолжения учебы они шли на фронт добровольцами или в колхозы, совхозы, на производство вместо ушедших на фронт. С июня 1941 года в армию было призвано из колхоза около 50 человек. Остались одни женщины и подростки 15 лет, окончившие семилетку.  </vt:lpstr>
      <vt:lpstr> Не прошла война и мимо семьи  моего прапрадеда Екима Соколкова.  Из шести сыновей на фронт ушли четверо: Илларион, Семён, Павел, Константин, двое из которых так и не вернулись в родное село.  Имена погибших сыновей вписаны в список на обелиске в селе  Малый Атлым.  </vt:lpstr>
      <vt:lpstr> </vt:lpstr>
      <vt:lpstr>                Соколков Константин Екимович (1923 г.р.),  прошел всю войну  (1941-1945 гг.). Был  контужен, взят в  плен, прошел  концентрационный  лагерь. Вернулся  он в сентябре  1945 года.  Умер  и похоронен  в г. Йошкар-Ола.  Славное имя Константина Екимовича занесено в 4 том энциклопедии «Югория».     </vt:lpstr>
      <vt:lpstr>Мой прадед Соколков Павел Акимович родился 24 января 1919 г в селе Малый Атлым, Микояновского района, Тюменской области. В 1938 году закончил Ханты-Мансийское педагогическое училище.  С 1938-1940 годы работал заведующим Ванзеватской начальной школы.</vt:lpstr>
      <vt:lpstr>Презентация PowerPoint</vt:lpstr>
      <vt:lpstr>В  1940 году Павел был призван в армию и по июнь 1941 года проходил службу в должности красноармейца в отдельном пулеметном батальоне в Уссурийском Укрепленном районе, Дальневосточного фронта. С июня по сентябрь 1941 года был курсантом Новосибирского пехотного училища. С сентября 1941 года по 1 февраля 1942 года работал командиром стрелкового взвода при пехотной дивизии, второй  ударной Армии, Ленинградского фронта (звание младшего лейтенанта было присвоено в первых числах сентября 1941 года). Участвовал в боях с фашистскими захватчиками на Волховском направлении.</vt:lpstr>
      <vt:lpstr>При наступлении на железнодорожную станцию Мсты  1 февраля 1942 года Павел был тяжело ранен и отправлен в госпиталь на лечение  (о чем свидетельствует справка о болезни от 2 июня 1942 года).   18 июня 1942  года был снят с воинского учета и направлен на постоянное место жительства – в село Малый Атлым Микояновского района.  </vt:lpstr>
      <vt:lpstr> Вернувшись с войны  с июня 1942 года по сентябрь 1946 года, прадедушка работал военным руководителем при Подгоринской семилетней школе Микояновского района.  Затем  по 1955 год – заведующим  Большеатлымской начальной школы. В 1955 году он переезжает в Малый-Атлым на работу в школу учителем.  С 1960 года Павел Акимович избран председателем Мало-Атлымского сельского совета. С  1969-1972 год - воспитатель Комсомольского интерната.   </vt:lpstr>
      <vt:lpstr> </vt:lpstr>
      <vt:lpstr>В каждой семье еще свежи воспоминания о тех далеких годах. В семейных архивах бережно хранятся реликвии: письма с фронта, фотографии, похоронки, личные вещи и, конечно, награды.</vt:lpstr>
      <vt:lpstr>Автобиография  Соколкова Павла Акимовича</vt:lpstr>
      <vt:lpstr>Архивные данные военного комиссариата </vt:lpstr>
      <vt:lpstr>Семейные фотографии</vt:lpstr>
      <vt:lpstr>Чтим своих героев </vt:lpstr>
      <vt:lpstr>Презентация PowerPoint</vt:lpstr>
      <vt:lpstr>1. Архивные данные ВК Октябрьского района, пгт. Октябрьское. 2. Кузьмин, В. Т. Земля Кодская / В. Т. Кузьмин – Ханты-Мансийск, 1995 – 120 с. 3. Личный архив. 4. Справка по  архивным данным  ОВК г. Ханты-Мансийск из книги без вести пропавших в годы Великой Отечественной войны. 5.  Справка по архивным данным ОВК г. Ханты Мансийск из книги призванных в 1939-1945 гг.  Электронный ресурс: 6. https://www.stihi.ru/2010/12/02/44 7.https://ruk.1sept.ru/view_article.php?ID=200900807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«Комсомольская основная общеобразовательная школа»</dc:title>
  <dc:creator>User</dc:creator>
  <cp:lastModifiedBy>User</cp:lastModifiedBy>
  <cp:revision>2</cp:revision>
  <dcterms:created xsi:type="dcterms:W3CDTF">2020-05-07T10:23:15Z</dcterms:created>
  <dcterms:modified xsi:type="dcterms:W3CDTF">2020-05-07T10:24:24Z</dcterms:modified>
</cp:coreProperties>
</file>