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B348-2BC9-491E-B92B-4B30B20F98C8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7989-5A14-49FA-9FE6-93D162098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72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B348-2BC9-491E-B92B-4B30B20F98C8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F7989-5A14-49FA-9FE6-93D162098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00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6000" b="1" spc="5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«Нет в России семьи такой…»</a:t>
            </a:r>
            <a:endParaRPr lang="ru-RU" sz="60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30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60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25000">
        <p15:prstTrans prst="wind"/>
      </p:transition>
    </mc:Choice>
    <mc:Fallback>
      <p:transition spd="slow" advClick="0" advTm="2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868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20000">
        <p15:prstTrans prst="wind"/>
      </p:transition>
    </mc:Choice>
    <mc:Fallback>
      <p:transition spd="slow" advTm="2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9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68000">
        <p15:prstTrans prst="wind"/>
      </p:transition>
    </mc:Choice>
    <mc:Fallback>
      <p:transition spd="slow" advClick="0" advTm="6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12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25000">
        <p15:prstTrans prst="wind"/>
      </p:transition>
    </mc:Choice>
    <mc:Fallback>
      <p:transition spd="slow" advClick="0" advTm="2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46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25000">
        <p15:prstTrans prst="wind"/>
      </p:transition>
    </mc:Choice>
    <mc:Fallback>
      <p:transition spd="slow" advClick="0" advTm="2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65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25000">
        <p15:prstTrans prst="wind"/>
      </p:transition>
    </mc:Choice>
    <mc:Fallback>
      <p:transition spd="slow" advClick="0" advTm="2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07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20000">
        <p15:prstTrans prst="wind"/>
      </p:transition>
    </mc:Choice>
    <mc:Fallback>
      <p:transition spd="slow" advClick="0" advTm="2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51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10000">
        <p15:prstTrans prst="wind"/>
      </p:transition>
    </mc:Choice>
    <mc:Fallback>
      <p:transition spd="slow" advClick="0" advTm="10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60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8000">
        <p15:prstTrans prst="wind"/>
      </p:transition>
    </mc:Choice>
    <mc:Fallback>
      <p:transition spd="slow" advClick="0" advTm="8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90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5000">
        <p15:prstTrans prst="wind"/>
      </p:transition>
    </mc:Choice>
    <mc:Fallback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62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33000">
        <p15:prstTrans prst="wind"/>
      </p:transition>
    </mc:Choice>
    <mc:Fallback>
      <p:transition spd="slow" advClick="0" advTm="3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84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31000">
        <p15:prstTrans prst="wind"/>
      </p:transition>
    </mc:Choice>
    <mc:Fallback>
      <p:transition spd="slow" advClick="0" advTm="3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92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68000">
        <p15:prstTrans prst="wind"/>
      </p:transition>
    </mc:Choice>
    <mc:Fallback>
      <p:transition spd="slow" advClick="0" advTm="6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82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25000">
        <p15:prstTrans prst="wind"/>
      </p:transition>
    </mc:Choice>
    <mc:Fallback>
      <p:transition spd="slow" advClick="0" advTm="2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19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30000">
        <p15:prstTrans prst="wind"/>
      </p:transition>
    </mc:Choice>
    <mc:Fallback>
      <p:transition spd="slow" advClick="0" advTm="3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46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40000">
        <p15:prstTrans prst="wind"/>
      </p:transition>
    </mc:Choice>
    <mc:Fallback>
      <p:transition spd="slow" advClick="0" advTm="4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8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40000">
        <p15:prstTrans prst="wind"/>
      </p:transition>
    </mc:Choice>
    <mc:Fallback>
      <p:transition spd="slow" advClick="0" advTm="4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18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40000">
        <p15:prstTrans prst="wind"/>
      </p:transition>
    </mc:Choice>
    <mc:Fallback>
      <p:transition spd="slow" advClick="0" advTm="40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Constantia</vt:lpstr>
      <vt:lpstr>Тема Office</vt:lpstr>
      <vt:lpstr>«Нет в России семьи такой…»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«Нет в России семьи такой…»</dc:title>
  <dc:creator>User</dc:creator>
  <cp:lastModifiedBy>User</cp:lastModifiedBy>
  <cp:revision>1</cp:revision>
  <dcterms:created xsi:type="dcterms:W3CDTF">2020-05-07T10:13:58Z</dcterms:created>
  <dcterms:modified xsi:type="dcterms:W3CDTF">2020-05-07T10:13:58Z</dcterms:modified>
</cp:coreProperties>
</file>