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A713-AC15-45BC-8A74-45924CA754D8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EC83-A587-4862-A0E8-9184A06BE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15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6A713-AC15-45BC-8A74-45924CA754D8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2EC83-A587-4862-A0E8-9184A06BE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55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911E1B"/>
                </a:solidFill>
                <a:cs typeface="Adobe Naskh Medium" panose="01010101010101010101" pitchFamily="50" charset="-78"/>
              </a:rPr>
              <a:t>«Война в приметы не верит…»</a:t>
            </a:r>
            <a:endParaRPr lang="ru-RU" sz="4800" b="1" dirty="0" smtClean="0">
              <a:solidFill>
                <a:srgbClr val="911E1B"/>
              </a:solidFill>
              <a:cs typeface="Adobe Naskh Medium" panose="01010101010101010101" pitchFamily="50" charset="-7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43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7000"/>
    </mc:Choice>
    <mc:Fallback>
      <p:transition advClick="0" advTm="7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58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20000">
        <p15:prstTrans prst="pageCurlDouble"/>
      </p:transition>
    </mc:Choice>
    <mc:Fallback>
      <p:transition spd="slow" advClick="0" advTm="2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68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35000">
        <p15:prstTrans prst="pageCurlDouble"/>
      </p:transition>
    </mc:Choice>
    <mc:Fallback>
      <p:transition spd="slow" advClick="0" advTm="3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81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55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10000">
        <p15:prstTrans prst="pageCurlDouble"/>
      </p:transition>
    </mc:Choice>
    <mc:Fallback>
      <p:transition spd="slow" advClick="0" advTm="1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33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15000">
        <p15:prstTrans prst="pageCurlDouble"/>
      </p:transition>
    </mc:Choice>
    <mc:Fallback>
      <p:transition spd="slow" advClick="0" advTm="1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59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3000">
        <p15:prstTrans prst="pageCurlDouble"/>
      </p:transition>
    </mc:Choice>
    <mc:Fallback>
      <p:transition spd="slow" advClick="0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41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3000">
        <p15:prstTrans prst="pageCurlDouble"/>
      </p:transition>
    </mc:Choice>
    <mc:Fallback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39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14000">
        <p15:prstTrans prst="pageCurlDouble"/>
      </p:transition>
    </mc:Choice>
    <mc:Fallback>
      <p:transition spd="slow" advClick="0" advTm="1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61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13000">
        <p15:prstTrans prst="pageCurlDouble"/>
      </p:transition>
    </mc:Choice>
    <mc:Fallback>
      <p:transition spd="slow" advClick="0" advTm="1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642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95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35000">
        <p15:prstTrans prst="pageCurlDouble"/>
      </p:transition>
    </mc:Choice>
    <mc:Fallback>
      <p:transition spd="slow" advClick="0" advTm="3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309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35000">
        <p15:prstTrans prst="pageCurlDouble"/>
      </p:transition>
    </mc:Choice>
    <mc:Fallback>
      <p:transition spd="slow" advClick="0" advTm="3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67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12000">
        <p15:prstTrans prst="pageCurlDouble"/>
      </p:transition>
    </mc:Choice>
    <mc:Fallback>
      <p:transition spd="slow" advClick="0" advTm="1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87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20000">
        <p15:prstTrans prst="pageCurlDouble"/>
      </p:transition>
    </mc:Choice>
    <mc:Fallback>
      <p:transition spd="slow" advClick="0" advTm="2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61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27000">
        <p15:prstTrans prst="pageCurlDouble"/>
      </p:transition>
    </mc:Choice>
    <mc:Fallback>
      <p:transition spd="slow" advClick="0" advTm="27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Adobe Naskh Medium</vt:lpstr>
      <vt:lpstr>Arial</vt:lpstr>
      <vt:lpstr>Calibri</vt:lpstr>
      <vt:lpstr>Calibri Light</vt:lpstr>
      <vt:lpstr>Тема Office</vt:lpstr>
      <vt:lpstr>«Война в приметы не верит…»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«Война в приметы не верит…»</dc:title>
  <dc:creator>User</dc:creator>
  <cp:lastModifiedBy>User</cp:lastModifiedBy>
  <cp:revision>1</cp:revision>
  <dcterms:created xsi:type="dcterms:W3CDTF">2020-05-07T10:19:22Z</dcterms:created>
  <dcterms:modified xsi:type="dcterms:W3CDTF">2020-05-07T10:19:22Z</dcterms:modified>
</cp:coreProperties>
</file>